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5.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3"/>
    <p:sldMasterId id="2147483672" r:id="rId4"/>
    <p:sldMasterId id="2147483736" r:id="rId5"/>
    <p:sldMasterId id="2147483776" r:id="rId6"/>
    <p:sldMasterId id="2147483788" r:id="rId7"/>
    <p:sldMasterId id="2147483816" r:id="rId8"/>
  </p:sldMasterIdLst>
  <p:notesMasterIdLst>
    <p:notesMasterId r:id="rId50"/>
  </p:notesMasterIdLst>
  <p:sldIdLst>
    <p:sldId id="4366" r:id="rId9"/>
    <p:sldId id="450" r:id="rId10"/>
    <p:sldId id="4760" r:id="rId11"/>
    <p:sldId id="4679" r:id="rId12"/>
    <p:sldId id="4763" r:id="rId13"/>
    <p:sldId id="5747" r:id="rId14"/>
    <p:sldId id="4683" r:id="rId15"/>
    <p:sldId id="4684" r:id="rId16"/>
    <p:sldId id="4712" r:id="rId17"/>
    <p:sldId id="5775" r:id="rId18"/>
    <p:sldId id="4752" r:id="rId19"/>
    <p:sldId id="4764" r:id="rId20"/>
    <p:sldId id="4765" r:id="rId21"/>
    <p:sldId id="4402" r:id="rId22"/>
    <p:sldId id="4403" r:id="rId23"/>
    <p:sldId id="4404" r:id="rId24"/>
    <p:sldId id="5733" r:id="rId25"/>
    <p:sldId id="4386" r:id="rId26"/>
    <p:sldId id="4377" r:id="rId27"/>
    <p:sldId id="4380" r:id="rId28"/>
    <p:sldId id="4379" r:id="rId29"/>
    <p:sldId id="4385" r:id="rId30"/>
    <p:sldId id="273" r:id="rId31"/>
    <p:sldId id="5734" r:id="rId32"/>
    <p:sldId id="272" r:id="rId33"/>
    <p:sldId id="5735" r:id="rId34"/>
    <p:sldId id="5743" r:id="rId35"/>
    <p:sldId id="5744" r:id="rId36"/>
    <p:sldId id="4370" r:id="rId37"/>
    <p:sldId id="5746" r:id="rId38"/>
    <p:sldId id="5740" r:id="rId39"/>
    <p:sldId id="4414" r:id="rId40"/>
    <p:sldId id="4427" r:id="rId41"/>
    <p:sldId id="5745" r:id="rId42"/>
    <p:sldId id="5737" r:id="rId43"/>
    <p:sldId id="5728" r:id="rId44"/>
    <p:sldId id="5741" r:id="rId45"/>
    <p:sldId id="5742" r:id="rId46"/>
    <p:sldId id="5736" r:id="rId47"/>
    <p:sldId id="4396" r:id="rId48"/>
    <p:sldId id="4383"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296C20C-F757-8398-9E8D-5A9895D5D0D1}" name="Corrina Ruffieux" initials="CR" userId="S::corrina@visitncsmokies.com::1442d990-9a66-4d38-aa4f-9bc9b943d902" providerId="AD"/>
  <p188:author id="{52A2A6F6-047D-2CD0-27BF-811B77364288}" name="Amie Newsome" initials="" userId="S::amie@visitncsmokies.com::ece0457e-c91c-4ba7-91f6-6861f47c6ad5"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5198D4"/>
    <a:srgbClr val="F2F2F2"/>
    <a:srgbClr val="1B4F59"/>
    <a:srgbClr val="1E5059"/>
    <a:srgbClr val="507CB6"/>
    <a:srgbClr val="F9BE00"/>
    <a:srgbClr val="6BC8CD"/>
    <a:srgbClr val="2F61FF"/>
    <a:srgbClr val="ED7D31"/>
    <a:srgbClr val="1B616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20607E-A3CB-584B-9917-E2614277BD4D}" v="476" dt="2024-03-25T17:06:11.772"/>
    <p1510:client id="{C1FAB0BE-03CD-48A3-896F-3B9E74060051}" v="138" dt="2024-03-27T11:03:34.06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notesMaster" Target="notesMasters/notesMaster1.xml"/><Relationship Id="rId55" Type="http://schemas.microsoft.com/office/2015/10/relationships/revisionInfo" Target="revisionInfo.xml"/><Relationship Id="rId7" Type="http://schemas.openxmlformats.org/officeDocument/2006/relationships/slideMaster" Target="slideMasters/slideMaster5.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theme" Target="theme/theme1.xml"/><Relationship Id="rId5" Type="http://schemas.openxmlformats.org/officeDocument/2006/relationships/slideMaster" Target="slideMasters/slideMaster3.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viewProps" Target="viewProps.xml"/><Relationship Id="rId4" Type="http://schemas.openxmlformats.org/officeDocument/2006/relationships/slideMaster" Target="slideMasters/slideMaster2.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microsoft.com/office/2018/10/relationships/authors" Target="authors.xml"/><Relationship Id="rId8" Type="http://schemas.openxmlformats.org/officeDocument/2006/relationships/slideMaster" Target="slideMasters/slideMaster6.xml"/><Relationship Id="rId51" Type="http://schemas.openxmlformats.org/officeDocument/2006/relationships/presProps" Target="presProps.xml"/><Relationship Id="rId3" Type="http://schemas.openxmlformats.org/officeDocument/2006/relationships/slideMaster" Target="slideMasters/slideMaster1.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4.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_1247_A8286A3.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_1247_A8286A3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_124B_F4F9A57C.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Avenir Next LT Pro" panose="020B0504020202020204" pitchFamily="34" charset="77"/>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Once</c:v>
                </c:pt>
                <c:pt idx="1">
                  <c:v>2-3 times</c:v>
                </c:pt>
                <c:pt idx="2">
                  <c:v>4-5 times</c:v>
                </c:pt>
                <c:pt idx="3">
                  <c:v>6+ times</c:v>
                </c:pt>
              </c:strCache>
            </c:strRef>
          </c:cat>
          <c:val>
            <c:numRef>
              <c:f>Sheet1!$B$2:$B$5</c:f>
              <c:numCache>
                <c:formatCode>0%</c:formatCode>
                <c:ptCount val="4"/>
                <c:pt idx="0">
                  <c:v>0.21174377224199289</c:v>
                </c:pt>
                <c:pt idx="1">
                  <c:v>0.37010676156583627</c:v>
                </c:pt>
                <c:pt idx="2">
                  <c:v>0.18505338078291814</c:v>
                </c:pt>
                <c:pt idx="3">
                  <c:v>0.23309608540925267</c:v>
                </c:pt>
              </c:numCache>
            </c:numRef>
          </c:val>
          <c:extLst>
            <c:ext xmlns:c16="http://schemas.microsoft.com/office/drawing/2014/chart" uri="{C3380CC4-5D6E-409C-BE32-E72D297353CC}">
              <c16:uniqueId val="{00000000-EA22-3D4E-99BF-35D03142FE2A}"/>
            </c:ext>
          </c:extLst>
        </c:ser>
        <c:dLbls>
          <c:dLblPos val="outEnd"/>
          <c:showLegendKey val="0"/>
          <c:showVal val="1"/>
          <c:showCatName val="0"/>
          <c:showSerName val="0"/>
          <c:showPercent val="0"/>
          <c:showBubbleSize val="0"/>
        </c:dLbls>
        <c:gapWidth val="51"/>
        <c:overlap val="-27"/>
        <c:axId val="1365142288"/>
        <c:axId val="1329033040"/>
      </c:barChart>
      <c:catAx>
        <c:axId val="13651422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venir Next LT Pro" panose="020B0504020202020204" pitchFamily="34" charset="77"/>
                <a:ea typeface="+mn-ea"/>
                <a:cs typeface="+mn-cs"/>
              </a:defRPr>
            </a:pPr>
            <a:endParaRPr lang="en-US"/>
          </a:p>
        </c:txPr>
        <c:crossAx val="1329033040"/>
        <c:crosses val="autoZero"/>
        <c:auto val="1"/>
        <c:lblAlgn val="ctr"/>
        <c:lblOffset val="100"/>
        <c:noMultiLvlLbl val="0"/>
      </c:catAx>
      <c:valAx>
        <c:axId val="1329033040"/>
        <c:scaling>
          <c:orientation val="minMax"/>
        </c:scaling>
        <c:delete val="1"/>
        <c:axPos val="l"/>
        <c:numFmt formatCode="0%" sourceLinked="1"/>
        <c:majorTickMark val="none"/>
        <c:minorTickMark val="none"/>
        <c:tickLblPos val="nextTo"/>
        <c:crossAx val="13651422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Series 1</c:v>
                </c:pt>
              </c:strCache>
            </c:strRef>
          </c:tx>
          <c:dPt>
            <c:idx val="0"/>
            <c:bubble3D val="0"/>
            <c:spPr>
              <a:solidFill>
                <a:schemeClr val="accent1"/>
              </a:solidFill>
              <a:ln>
                <a:noFill/>
              </a:ln>
              <a:effectLst/>
            </c:spPr>
            <c:extLst>
              <c:ext xmlns:c16="http://schemas.microsoft.com/office/drawing/2014/chart" uri="{C3380CC4-5D6E-409C-BE32-E72D297353CC}">
                <c16:uniqueId val="{00000001-3F37-4CE6-A844-EA8EA5044EC2}"/>
              </c:ext>
            </c:extLst>
          </c:dPt>
          <c:dPt>
            <c:idx val="1"/>
            <c:bubble3D val="0"/>
            <c:spPr>
              <a:solidFill>
                <a:schemeClr val="accent2"/>
              </a:solidFill>
              <a:ln>
                <a:noFill/>
              </a:ln>
              <a:effectLst/>
            </c:spPr>
            <c:extLst>
              <c:ext xmlns:c16="http://schemas.microsoft.com/office/drawing/2014/chart" uri="{C3380CC4-5D6E-409C-BE32-E72D297353CC}">
                <c16:uniqueId val="{00000003-3F37-4CE6-A844-EA8EA5044EC2}"/>
              </c:ext>
            </c:extLst>
          </c:dPt>
          <c:dPt>
            <c:idx val="2"/>
            <c:bubble3D val="0"/>
            <c:spPr>
              <a:solidFill>
                <a:schemeClr val="accent3"/>
              </a:solidFill>
              <a:ln>
                <a:noFill/>
              </a:ln>
              <a:effectLst/>
            </c:spPr>
            <c:extLst>
              <c:ext xmlns:c16="http://schemas.microsoft.com/office/drawing/2014/chart" uri="{C3380CC4-5D6E-409C-BE32-E72D297353CC}">
                <c16:uniqueId val="{00000005-3F37-4CE6-A844-EA8EA5044EC2}"/>
              </c:ext>
            </c:extLst>
          </c:dPt>
          <c:dPt>
            <c:idx val="3"/>
            <c:bubble3D val="0"/>
            <c:spPr>
              <a:solidFill>
                <a:schemeClr val="accent4"/>
              </a:solidFill>
              <a:ln>
                <a:noFill/>
              </a:ln>
              <a:effectLst/>
            </c:spPr>
            <c:extLst>
              <c:ext xmlns:c16="http://schemas.microsoft.com/office/drawing/2014/chart" uri="{C3380CC4-5D6E-409C-BE32-E72D297353CC}">
                <c16:uniqueId val="{00000007-3F37-4CE6-A844-EA8EA5044EC2}"/>
              </c:ext>
            </c:extLst>
          </c:dPt>
          <c:dPt>
            <c:idx val="4"/>
            <c:bubble3D val="0"/>
            <c:spPr>
              <a:solidFill>
                <a:schemeClr val="accent5"/>
              </a:solidFill>
              <a:ln>
                <a:noFill/>
              </a:ln>
              <a:effectLst/>
            </c:spPr>
            <c:extLst>
              <c:ext xmlns:c16="http://schemas.microsoft.com/office/drawing/2014/chart" uri="{C3380CC4-5D6E-409C-BE32-E72D297353CC}">
                <c16:uniqueId val="{00000009-3F37-4CE6-A844-EA8EA5044EC2}"/>
              </c:ext>
            </c:extLst>
          </c:dPt>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Avenir Next LT Pro" panose="020B0504020202020204" pitchFamily="34" charset="77"/>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Daytrip</c:v>
                </c:pt>
                <c:pt idx="1">
                  <c:v>1 night</c:v>
                </c:pt>
                <c:pt idx="2">
                  <c:v>2 nights</c:v>
                </c:pt>
                <c:pt idx="3">
                  <c:v>3-7 nights</c:v>
                </c:pt>
                <c:pt idx="4">
                  <c:v>8+ nights</c:v>
                </c:pt>
              </c:strCache>
            </c:strRef>
          </c:cat>
          <c:val>
            <c:numRef>
              <c:f>Sheet1!$B$2:$B$6</c:f>
              <c:numCache>
                <c:formatCode>0%</c:formatCode>
                <c:ptCount val="5"/>
                <c:pt idx="0">
                  <c:v>0.19750889679715303</c:v>
                </c:pt>
                <c:pt idx="1">
                  <c:v>0.20640569395017794</c:v>
                </c:pt>
                <c:pt idx="2">
                  <c:v>0.23665480427046262</c:v>
                </c:pt>
                <c:pt idx="3">
                  <c:v>0.24555160142348753</c:v>
                </c:pt>
                <c:pt idx="4">
                  <c:v>0.11387900355871886</c:v>
                </c:pt>
              </c:numCache>
            </c:numRef>
          </c:val>
          <c:extLst>
            <c:ext xmlns:c16="http://schemas.microsoft.com/office/drawing/2014/chart" uri="{C3380CC4-5D6E-409C-BE32-E72D297353CC}">
              <c16:uniqueId val="{00000000-87F4-CC4A-A240-B7B426FCD3CA}"/>
            </c:ext>
          </c:extLst>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Sheet1!$B$1</c:f>
              <c:strCache>
                <c:ptCount val="1"/>
                <c:pt idx="0">
                  <c:v>Series 1</c:v>
                </c:pt>
              </c:strCache>
            </c:strRef>
          </c:tx>
          <c:spPr>
            <a:solidFill>
              <a:srgbClr val="67BFD1"/>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Avenir Next LT Pro" panose="020B0504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Sheet1!$A$2:$A$28</c:f>
              <c:strCache>
                <c:ptCount val="27"/>
                <c:pt idx="0">
                  <c:v>None of the above</c:v>
                </c:pt>
                <c:pt idx="1">
                  <c:v>Mountain Biking </c:v>
                </c:pt>
                <c:pt idx="2">
                  <c:v>Other</c:v>
                </c:pt>
                <c:pt idx="3">
                  <c:v>Snow Activities</c:v>
                </c:pt>
                <c:pt idx="4">
                  <c:v>Golfing </c:v>
                </c:pt>
                <c:pt idx="5">
                  <c:v>Motorcycling </c:v>
                </c:pt>
                <c:pt idx="6">
                  <c:v>Tent Camping</c:v>
                </c:pt>
                <c:pt idx="7">
                  <c:v>Backpacking </c:v>
                </c:pt>
                <c:pt idx="8">
                  <c:v>River Tubing</c:v>
                </c:pt>
                <c:pt idx="9">
                  <c:v>Canoeing/Kayaking</c:v>
                </c:pt>
                <c:pt idx="10">
                  <c:v>Agritourism </c:v>
                </c:pt>
                <c:pt idx="11">
                  <c:v>Live Theater/Concerts </c:v>
                </c:pt>
                <c:pt idx="12">
                  <c:v>RV Camping</c:v>
                </c:pt>
                <c:pt idx="13">
                  <c:v>Birding </c:v>
                </c:pt>
                <c:pt idx="14">
                  <c:v>Fishing </c:v>
                </c:pt>
                <c:pt idx="15">
                  <c:v>Museums </c:v>
                </c:pt>
                <c:pt idx="16">
                  <c:v>Festivals </c:v>
                </c:pt>
                <c:pt idx="17">
                  <c:v>Photography </c:v>
                </c:pt>
                <c:pt idx="18">
                  <c:v>Hiking </c:v>
                </c:pt>
                <c:pt idx="19">
                  <c:v>Breweries, Distilleries &amp; Wineries </c:v>
                </c:pt>
                <c:pt idx="20">
                  <c:v>Arts and Crafts</c:v>
                </c:pt>
                <c:pt idx="21">
                  <c:v>Wildlife Watching</c:v>
                </c:pt>
                <c:pt idx="22">
                  <c:v>Elk Viewing</c:v>
                </c:pt>
                <c:pt idx="23">
                  <c:v>Shopping </c:v>
                </c:pt>
                <c:pt idx="24">
                  <c:v>Sight Seeing</c:v>
                </c:pt>
                <c:pt idx="25">
                  <c:v>Dining/Culinary </c:v>
                </c:pt>
                <c:pt idx="26">
                  <c:v>Scenic Drives</c:v>
                </c:pt>
              </c:strCache>
            </c:strRef>
          </c:cat>
          <c:val>
            <c:numRef>
              <c:f>Sheet1!$B$2:$B$28</c:f>
              <c:numCache>
                <c:formatCode>0%</c:formatCode>
                <c:ptCount val="27"/>
                <c:pt idx="0">
                  <c:v>1.4234875444839857E-2</c:v>
                </c:pt>
                <c:pt idx="1">
                  <c:v>2.1352313167259787E-2</c:v>
                </c:pt>
                <c:pt idx="2">
                  <c:v>3.0249110320284697E-2</c:v>
                </c:pt>
                <c:pt idx="3">
                  <c:v>3.9145907473309607E-2</c:v>
                </c:pt>
                <c:pt idx="4">
                  <c:v>4.0925266903914591E-2</c:v>
                </c:pt>
                <c:pt idx="5">
                  <c:v>6.0498220640569395E-2</c:v>
                </c:pt>
                <c:pt idx="6">
                  <c:v>6.0498220640569395E-2</c:v>
                </c:pt>
                <c:pt idx="7">
                  <c:v>6.5836298932384338E-2</c:v>
                </c:pt>
                <c:pt idx="8">
                  <c:v>6.9395017793594305E-2</c:v>
                </c:pt>
                <c:pt idx="9">
                  <c:v>6.9395017793594305E-2</c:v>
                </c:pt>
                <c:pt idx="10">
                  <c:v>7.6512455516014238E-2</c:v>
                </c:pt>
                <c:pt idx="11">
                  <c:v>8.7188612099644125E-2</c:v>
                </c:pt>
                <c:pt idx="12">
                  <c:v>0.11743772241992882</c:v>
                </c:pt>
                <c:pt idx="13">
                  <c:v>0.13701067615658363</c:v>
                </c:pt>
                <c:pt idx="14">
                  <c:v>0.14056939501779359</c:v>
                </c:pt>
                <c:pt idx="15">
                  <c:v>0.15836298932384341</c:v>
                </c:pt>
                <c:pt idx="16">
                  <c:v>0.25266903914590749</c:v>
                </c:pt>
                <c:pt idx="17">
                  <c:v>0.29003558718861211</c:v>
                </c:pt>
                <c:pt idx="18">
                  <c:v>0.29003558718861211</c:v>
                </c:pt>
                <c:pt idx="19">
                  <c:v>0.302491103202847</c:v>
                </c:pt>
                <c:pt idx="20">
                  <c:v>0.30960854092526691</c:v>
                </c:pt>
                <c:pt idx="21">
                  <c:v>0.33807829181494664</c:v>
                </c:pt>
                <c:pt idx="22">
                  <c:v>0.33807829181494664</c:v>
                </c:pt>
                <c:pt idx="23">
                  <c:v>0.52846975088967973</c:v>
                </c:pt>
                <c:pt idx="24">
                  <c:v>0.54982206405693945</c:v>
                </c:pt>
                <c:pt idx="25">
                  <c:v>0.54982206405693945</c:v>
                </c:pt>
                <c:pt idx="26">
                  <c:v>0.69217081850533813</c:v>
                </c:pt>
              </c:numCache>
            </c:numRef>
          </c:val>
          <c:extLst>
            <c:ext xmlns:c16="http://schemas.microsoft.com/office/drawing/2014/chart" uri="{C3380CC4-5D6E-409C-BE32-E72D297353CC}">
              <c16:uniqueId val="{00000000-FCE0-6C4A-8B5A-534738F0D092}"/>
            </c:ext>
          </c:extLst>
        </c:ser>
        <c:dLbls>
          <c:dLblPos val="outEnd"/>
          <c:showLegendKey val="0"/>
          <c:showVal val="1"/>
          <c:showCatName val="0"/>
          <c:showSerName val="0"/>
          <c:showPercent val="0"/>
          <c:showBubbleSize val="0"/>
        </c:dLbls>
        <c:gapWidth val="150"/>
        <c:axId val="63428688"/>
        <c:axId val="2063110271"/>
      </c:barChart>
      <c:catAx>
        <c:axId val="634286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Avenir Next LT Pro" panose="020B0504020202020204" pitchFamily="34" charset="0"/>
                <a:ea typeface="+mn-ea"/>
                <a:cs typeface="+mn-cs"/>
              </a:defRPr>
            </a:pPr>
            <a:endParaRPr lang="en-US"/>
          </a:p>
        </c:txPr>
        <c:crossAx val="2063110271"/>
        <c:crosses val="autoZero"/>
        <c:auto val="1"/>
        <c:lblAlgn val="ctr"/>
        <c:lblOffset val="100"/>
        <c:noMultiLvlLbl val="0"/>
      </c:catAx>
      <c:valAx>
        <c:axId val="2063110271"/>
        <c:scaling>
          <c:orientation val="minMax"/>
        </c:scaling>
        <c:delete val="1"/>
        <c:axPos val="b"/>
        <c:numFmt formatCode="0%" sourceLinked="1"/>
        <c:majorTickMark val="none"/>
        <c:minorTickMark val="none"/>
        <c:tickLblPos val="nextTo"/>
        <c:crossAx val="63428688"/>
        <c:crosses val="autoZero"/>
        <c:crossBetween val="between"/>
      </c:valAx>
      <c:spPr>
        <a:noFill/>
        <a:ln>
          <a:noFill/>
        </a:ln>
        <a:effectLst/>
      </c:spPr>
    </c:plotArea>
    <c:plotVisOnly val="1"/>
    <c:dispBlanksAs val="gap"/>
    <c:showDLblsOverMax val="0"/>
    <c:extLst/>
  </c:chart>
  <c:spPr>
    <a:noFill/>
    <a:ln>
      <a:noFill/>
    </a:ln>
    <a:effectLst/>
  </c:spPr>
  <c:txPr>
    <a:bodyPr/>
    <a:lstStyle/>
    <a:p>
      <a:pPr>
        <a:defRPr sz="1100">
          <a:latin typeface="Avenir Next LT Pro" panose="020B0504020202020204" pitchFamily="34" charset="0"/>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C69411-1729-46B9-84A7-5D7CDFFC5C9D}" type="doc">
      <dgm:prSet loTypeId="urn:microsoft.com/office/officeart/2017/3/layout/HorizontalLabelsTimeline" loCatId="process" qsTypeId="urn:microsoft.com/office/officeart/2005/8/quickstyle/simple5" qsCatId="simple" csTypeId="urn:microsoft.com/office/officeart/2005/8/colors/accent1_4" csCatId="accent1" phldr="1"/>
      <dgm:spPr/>
      <dgm:t>
        <a:bodyPr/>
        <a:lstStyle/>
        <a:p>
          <a:endParaRPr lang="en-US"/>
        </a:p>
      </dgm:t>
    </dgm:pt>
    <dgm:pt modelId="{BA6D2314-19B7-4449-9C60-91B206F1163B}">
      <dgm:prSet/>
      <dgm:spPr/>
      <dgm:t>
        <a:bodyPr/>
        <a:lstStyle/>
        <a:p>
          <a:pPr>
            <a:defRPr b="1"/>
          </a:pPr>
          <a:r>
            <a:rPr lang="en-US"/>
            <a:t>March 28</a:t>
          </a:r>
        </a:p>
      </dgm:t>
    </dgm:pt>
    <dgm:pt modelId="{9C20E83F-9D21-46E8-BE2F-F0F52B43A1E8}" type="parTrans" cxnId="{C7DEC0BA-93FC-402F-8BA1-D88A209F1ECF}">
      <dgm:prSet/>
      <dgm:spPr/>
      <dgm:t>
        <a:bodyPr/>
        <a:lstStyle/>
        <a:p>
          <a:endParaRPr lang="en-US"/>
        </a:p>
      </dgm:t>
    </dgm:pt>
    <dgm:pt modelId="{33EF03A1-5751-47DE-BA95-0E08E439C5E3}" type="sibTrans" cxnId="{C7DEC0BA-93FC-402F-8BA1-D88A209F1ECF}">
      <dgm:prSet/>
      <dgm:spPr/>
      <dgm:t>
        <a:bodyPr/>
        <a:lstStyle/>
        <a:p>
          <a:endParaRPr lang="en-US"/>
        </a:p>
      </dgm:t>
    </dgm:pt>
    <dgm:pt modelId="{19A441B3-129A-4847-8B50-BF2C4D9390B3}">
      <dgm:prSet/>
      <dgm:spPr/>
      <dgm:t>
        <a:bodyPr/>
        <a:lstStyle/>
        <a:p>
          <a:r>
            <a:rPr lang="en-US"/>
            <a:t>9AM Workshop</a:t>
          </a:r>
        </a:p>
      </dgm:t>
    </dgm:pt>
    <dgm:pt modelId="{C6A9A5B0-6A31-4787-86DF-BAD4EAAEFAF8}" type="parTrans" cxnId="{5E2E297C-47E4-448E-A45F-C6CD80A22202}">
      <dgm:prSet/>
      <dgm:spPr/>
      <dgm:t>
        <a:bodyPr/>
        <a:lstStyle/>
        <a:p>
          <a:endParaRPr lang="en-US"/>
        </a:p>
      </dgm:t>
    </dgm:pt>
    <dgm:pt modelId="{2F0F3A9B-FEA1-43B4-AEC0-FEAE06617C55}" type="sibTrans" cxnId="{5E2E297C-47E4-448E-A45F-C6CD80A22202}">
      <dgm:prSet/>
      <dgm:spPr/>
      <dgm:t>
        <a:bodyPr/>
        <a:lstStyle/>
        <a:p>
          <a:endParaRPr lang="en-US"/>
        </a:p>
      </dgm:t>
    </dgm:pt>
    <dgm:pt modelId="{B2C33022-A651-43DB-88DA-A01D79B08041}">
      <dgm:prSet/>
      <dgm:spPr/>
      <dgm:t>
        <a:bodyPr/>
        <a:lstStyle/>
        <a:p>
          <a:pPr>
            <a:defRPr b="1"/>
          </a:pPr>
          <a:r>
            <a:rPr lang="en-US"/>
            <a:t>April 10</a:t>
          </a:r>
        </a:p>
      </dgm:t>
    </dgm:pt>
    <dgm:pt modelId="{0EE08307-16B4-4668-B9DD-0762AE60C1FE}" type="parTrans" cxnId="{1480532D-A973-426D-BA95-BB9DA7B22AC3}">
      <dgm:prSet/>
      <dgm:spPr/>
      <dgm:t>
        <a:bodyPr/>
        <a:lstStyle/>
        <a:p>
          <a:endParaRPr lang="en-US"/>
        </a:p>
      </dgm:t>
    </dgm:pt>
    <dgm:pt modelId="{786CD101-413F-45EA-A9C6-D6F11B98EEC3}" type="sibTrans" cxnId="{1480532D-A973-426D-BA95-BB9DA7B22AC3}">
      <dgm:prSet/>
      <dgm:spPr/>
      <dgm:t>
        <a:bodyPr/>
        <a:lstStyle/>
        <a:p>
          <a:endParaRPr lang="en-US"/>
        </a:p>
      </dgm:t>
    </dgm:pt>
    <dgm:pt modelId="{F8A6E44C-9D9C-419D-9878-2E232C649D64}">
      <dgm:prSet/>
      <dgm:spPr/>
      <dgm:t>
        <a:bodyPr/>
        <a:lstStyle/>
        <a:p>
          <a:r>
            <a:rPr lang="en-US"/>
            <a:t>2PM Workshop</a:t>
          </a:r>
        </a:p>
      </dgm:t>
    </dgm:pt>
    <dgm:pt modelId="{4BAD2FD9-59F8-4FB1-A7B0-2196A9DF3464}" type="parTrans" cxnId="{3D74BBE1-7448-4B27-888D-093EEB7A0547}">
      <dgm:prSet/>
      <dgm:spPr/>
      <dgm:t>
        <a:bodyPr/>
        <a:lstStyle/>
        <a:p>
          <a:endParaRPr lang="en-US"/>
        </a:p>
      </dgm:t>
    </dgm:pt>
    <dgm:pt modelId="{23A408A2-73FA-456F-ABD8-D14D2ED1FBE5}" type="sibTrans" cxnId="{3D74BBE1-7448-4B27-888D-093EEB7A0547}">
      <dgm:prSet/>
      <dgm:spPr/>
      <dgm:t>
        <a:bodyPr/>
        <a:lstStyle/>
        <a:p>
          <a:endParaRPr lang="en-US"/>
        </a:p>
      </dgm:t>
    </dgm:pt>
    <dgm:pt modelId="{B204D8AE-3AF2-4EF9-BBD0-2C6C5E0DBE31}">
      <dgm:prSet/>
      <dgm:spPr/>
      <dgm:t>
        <a:bodyPr/>
        <a:lstStyle/>
        <a:p>
          <a:pPr>
            <a:defRPr b="1"/>
          </a:pPr>
          <a:r>
            <a:rPr lang="en-US"/>
            <a:t>May 15</a:t>
          </a:r>
        </a:p>
      </dgm:t>
    </dgm:pt>
    <dgm:pt modelId="{4B96980D-C944-447C-B0C0-DF062F290202}" type="parTrans" cxnId="{6B875AB3-2442-4AE8-8EEB-0C0359A8D390}">
      <dgm:prSet/>
      <dgm:spPr/>
      <dgm:t>
        <a:bodyPr/>
        <a:lstStyle/>
        <a:p>
          <a:endParaRPr lang="en-US"/>
        </a:p>
      </dgm:t>
    </dgm:pt>
    <dgm:pt modelId="{E36C98CD-E402-41AD-9194-1E18E9102CC5}" type="sibTrans" cxnId="{6B875AB3-2442-4AE8-8EEB-0C0359A8D390}">
      <dgm:prSet/>
      <dgm:spPr/>
      <dgm:t>
        <a:bodyPr/>
        <a:lstStyle/>
        <a:p>
          <a:endParaRPr lang="en-US"/>
        </a:p>
      </dgm:t>
    </dgm:pt>
    <dgm:pt modelId="{D14623E4-4228-4D8A-A318-6E97FFA00FB9}">
      <dgm:prSet/>
      <dgm:spPr/>
      <dgm:t>
        <a:bodyPr/>
        <a:lstStyle/>
        <a:p>
          <a:r>
            <a:rPr lang="en-US" b="1"/>
            <a:t>Mandatory</a:t>
          </a:r>
          <a:r>
            <a:rPr lang="en-US"/>
            <a:t> preliminary application deadline - 5PM</a:t>
          </a:r>
        </a:p>
      </dgm:t>
    </dgm:pt>
    <dgm:pt modelId="{1C77FFF5-FCD8-407B-887E-3822C41B992C}" type="parTrans" cxnId="{E35B1D9D-2F33-4E10-84FE-9967B2D11A0B}">
      <dgm:prSet/>
      <dgm:spPr/>
      <dgm:t>
        <a:bodyPr/>
        <a:lstStyle/>
        <a:p>
          <a:endParaRPr lang="en-US"/>
        </a:p>
      </dgm:t>
    </dgm:pt>
    <dgm:pt modelId="{800E564C-2D8B-4A41-AFC9-00EAD1044B76}" type="sibTrans" cxnId="{E35B1D9D-2F33-4E10-84FE-9967B2D11A0B}">
      <dgm:prSet/>
      <dgm:spPr/>
      <dgm:t>
        <a:bodyPr/>
        <a:lstStyle/>
        <a:p>
          <a:endParaRPr lang="en-US"/>
        </a:p>
      </dgm:t>
    </dgm:pt>
    <dgm:pt modelId="{F48468AF-7A69-4203-9D5C-A5FFD413132C}">
      <dgm:prSet/>
      <dgm:spPr/>
      <dgm:t>
        <a:bodyPr/>
        <a:lstStyle/>
        <a:p>
          <a:pPr>
            <a:defRPr b="1"/>
          </a:pPr>
          <a:r>
            <a:rPr lang="en-US"/>
            <a:t>May 16-24</a:t>
          </a:r>
        </a:p>
      </dgm:t>
    </dgm:pt>
    <dgm:pt modelId="{4A00228D-7B40-46C0-99FC-1856C3A17C4F}" type="parTrans" cxnId="{8C8E6077-573B-4D42-A764-D418C5B88174}">
      <dgm:prSet/>
      <dgm:spPr/>
      <dgm:t>
        <a:bodyPr/>
        <a:lstStyle/>
        <a:p>
          <a:endParaRPr lang="en-US"/>
        </a:p>
      </dgm:t>
    </dgm:pt>
    <dgm:pt modelId="{B8D9F4A7-B0CF-4F56-9D6A-A7D363FF9BE6}" type="sibTrans" cxnId="{8C8E6077-573B-4D42-A764-D418C5B88174}">
      <dgm:prSet/>
      <dgm:spPr/>
      <dgm:t>
        <a:bodyPr/>
        <a:lstStyle/>
        <a:p>
          <a:endParaRPr lang="en-US"/>
        </a:p>
      </dgm:t>
    </dgm:pt>
    <dgm:pt modelId="{545D9384-34D4-4DC8-ACF1-D71E8D7894B7}">
      <dgm:prSet/>
      <dgm:spPr/>
      <dgm:t>
        <a:bodyPr/>
        <a:lstStyle/>
        <a:p>
          <a:r>
            <a:rPr lang="en-US"/>
            <a:t>HCTDA internal review, feedback and outreach to applicants</a:t>
          </a:r>
        </a:p>
      </dgm:t>
    </dgm:pt>
    <dgm:pt modelId="{7162C16E-0C86-42D6-AA90-E6C1882D3DA3}" type="parTrans" cxnId="{163348A4-3AA5-4C49-8993-AE77DD5D7598}">
      <dgm:prSet/>
      <dgm:spPr/>
      <dgm:t>
        <a:bodyPr/>
        <a:lstStyle/>
        <a:p>
          <a:endParaRPr lang="en-US"/>
        </a:p>
      </dgm:t>
    </dgm:pt>
    <dgm:pt modelId="{503D1FC7-193D-4E12-A82D-F64B4DCEC9C5}" type="sibTrans" cxnId="{163348A4-3AA5-4C49-8993-AE77DD5D7598}">
      <dgm:prSet/>
      <dgm:spPr/>
      <dgm:t>
        <a:bodyPr/>
        <a:lstStyle/>
        <a:p>
          <a:endParaRPr lang="en-US"/>
        </a:p>
      </dgm:t>
    </dgm:pt>
    <dgm:pt modelId="{FE0DBC35-A2EF-47B7-87FD-44A06DEB81C3}">
      <dgm:prSet/>
      <dgm:spPr/>
      <dgm:t>
        <a:bodyPr/>
        <a:lstStyle/>
        <a:p>
          <a:pPr>
            <a:defRPr b="1"/>
          </a:pPr>
          <a:r>
            <a:rPr lang="en-US"/>
            <a:t>May 22</a:t>
          </a:r>
        </a:p>
      </dgm:t>
    </dgm:pt>
    <dgm:pt modelId="{3639DF02-40E2-47CF-8FDC-AEBCA5E5AEFE}" type="parTrans" cxnId="{0A3BE7B0-A4AA-4BC4-B298-77291EE312A2}">
      <dgm:prSet/>
      <dgm:spPr/>
      <dgm:t>
        <a:bodyPr/>
        <a:lstStyle/>
        <a:p>
          <a:endParaRPr lang="en-US"/>
        </a:p>
      </dgm:t>
    </dgm:pt>
    <dgm:pt modelId="{06BDC511-EF2B-4B7E-96C9-2D4AF55EF8C2}" type="sibTrans" cxnId="{0A3BE7B0-A4AA-4BC4-B298-77291EE312A2}">
      <dgm:prSet/>
      <dgm:spPr/>
      <dgm:t>
        <a:bodyPr/>
        <a:lstStyle/>
        <a:p>
          <a:endParaRPr lang="en-US"/>
        </a:p>
      </dgm:t>
    </dgm:pt>
    <dgm:pt modelId="{D781E1E4-5968-4A66-AAEC-53A59A062022}">
      <dgm:prSet/>
      <dgm:spPr/>
      <dgm:t>
        <a:bodyPr/>
        <a:lstStyle/>
        <a:p>
          <a:r>
            <a:rPr lang="en-US"/>
            <a:t>TDA Board vote on early FY 24-25 Legacy Event(s) applications if necessary</a:t>
          </a:r>
        </a:p>
      </dgm:t>
    </dgm:pt>
    <dgm:pt modelId="{4FB3160F-A46E-4C0D-A577-8EEA750B737C}" type="parTrans" cxnId="{8109FF1D-FD73-4286-836E-F192BE68BF4C}">
      <dgm:prSet/>
      <dgm:spPr/>
      <dgm:t>
        <a:bodyPr/>
        <a:lstStyle/>
        <a:p>
          <a:endParaRPr lang="en-US"/>
        </a:p>
      </dgm:t>
    </dgm:pt>
    <dgm:pt modelId="{31F8FE20-586D-40F6-88E6-40358A393B85}" type="sibTrans" cxnId="{8109FF1D-FD73-4286-836E-F192BE68BF4C}">
      <dgm:prSet/>
      <dgm:spPr/>
      <dgm:t>
        <a:bodyPr/>
        <a:lstStyle/>
        <a:p>
          <a:endParaRPr lang="en-US"/>
        </a:p>
      </dgm:t>
    </dgm:pt>
    <dgm:pt modelId="{A4283AAC-474F-4757-96C6-237B6C80E9E7}">
      <dgm:prSet/>
      <dgm:spPr/>
      <dgm:t>
        <a:bodyPr/>
        <a:lstStyle/>
        <a:p>
          <a:pPr>
            <a:defRPr b="1"/>
          </a:pPr>
          <a:r>
            <a:rPr lang="en-US"/>
            <a:t>June 3</a:t>
          </a:r>
        </a:p>
      </dgm:t>
    </dgm:pt>
    <dgm:pt modelId="{739D765B-7817-47D4-B9DC-A56E25B9258B}" type="parTrans" cxnId="{95FED3C6-D652-4E81-B1AA-9609FA6C30DA}">
      <dgm:prSet/>
      <dgm:spPr/>
      <dgm:t>
        <a:bodyPr/>
        <a:lstStyle/>
        <a:p>
          <a:endParaRPr lang="en-US"/>
        </a:p>
      </dgm:t>
    </dgm:pt>
    <dgm:pt modelId="{037FA959-293D-4FE8-BEEE-1C41DB918C65}" type="sibTrans" cxnId="{95FED3C6-D652-4E81-B1AA-9609FA6C30DA}">
      <dgm:prSet/>
      <dgm:spPr/>
      <dgm:t>
        <a:bodyPr/>
        <a:lstStyle/>
        <a:p>
          <a:endParaRPr lang="en-US"/>
        </a:p>
      </dgm:t>
    </dgm:pt>
    <dgm:pt modelId="{E9B63D20-C581-4AF4-BC90-60A27EFC8AE1}">
      <dgm:prSet/>
      <dgm:spPr/>
      <dgm:t>
        <a:bodyPr/>
        <a:lstStyle/>
        <a:p>
          <a:r>
            <a:rPr lang="en-US" b="1"/>
            <a:t>Final</a:t>
          </a:r>
          <a:r>
            <a:rPr lang="en-US"/>
            <a:t> deadline to submit revisions to application</a:t>
          </a:r>
        </a:p>
      </dgm:t>
    </dgm:pt>
    <dgm:pt modelId="{AF75AC07-0905-404D-BBFF-8DE228DD6942}" type="parTrans" cxnId="{C19DE40B-49B9-4874-9A5D-7B6D63D60594}">
      <dgm:prSet/>
      <dgm:spPr/>
      <dgm:t>
        <a:bodyPr/>
        <a:lstStyle/>
        <a:p>
          <a:endParaRPr lang="en-US"/>
        </a:p>
      </dgm:t>
    </dgm:pt>
    <dgm:pt modelId="{0774318D-0471-4B5C-BC80-DB69717EA45A}" type="sibTrans" cxnId="{C19DE40B-49B9-4874-9A5D-7B6D63D60594}">
      <dgm:prSet/>
      <dgm:spPr/>
      <dgm:t>
        <a:bodyPr/>
        <a:lstStyle/>
        <a:p>
          <a:endParaRPr lang="en-US"/>
        </a:p>
      </dgm:t>
    </dgm:pt>
    <dgm:pt modelId="{1C3A3E30-9AA5-46B1-B97F-81CEFF129678}">
      <dgm:prSet/>
      <dgm:spPr/>
      <dgm:t>
        <a:bodyPr/>
        <a:lstStyle/>
        <a:p>
          <a:pPr>
            <a:defRPr b="1"/>
          </a:pPr>
          <a:r>
            <a:rPr lang="en-US"/>
            <a:t>June 18</a:t>
          </a:r>
        </a:p>
      </dgm:t>
    </dgm:pt>
    <dgm:pt modelId="{848016BB-5D44-4ACC-8C1E-43460D23263A}" type="parTrans" cxnId="{AA3A2A94-24E8-477C-8A3D-5CA4BD50FDBB}">
      <dgm:prSet/>
      <dgm:spPr/>
      <dgm:t>
        <a:bodyPr/>
        <a:lstStyle/>
        <a:p>
          <a:endParaRPr lang="en-US"/>
        </a:p>
      </dgm:t>
    </dgm:pt>
    <dgm:pt modelId="{3CC77B5E-F180-4BC6-91CA-D42555AA0CC8}" type="sibTrans" cxnId="{AA3A2A94-24E8-477C-8A3D-5CA4BD50FDBB}">
      <dgm:prSet/>
      <dgm:spPr/>
      <dgm:t>
        <a:bodyPr/>
        <a:lstStyle/>
        <a:p>
          <a:endParaRPr lang="en-US"/>
        </a:p>
      </dgm:t>
    </dgm:pt>
    <dgm:pt modelId="{7586E0D5-E5A6-487F-8BF5-B65508956796}">
      <dgm:prSet/>
      <dgm:spPr/>
      <dgm:t>
        <a:bodyPr/>
        <a:lstStyle/>
        <a:p>
          <a:r>
            <a:rPr lang="en-US"/>
            <a:t>PDC meets to determine recommendations on applications received</a:t>
          </a:r>
        </a:p>
      </dgm:t>
    </dgm:pt>
    <dgm:pt modelId="{48ABBDCE-2337-4A01-BCE0-A30F79129F03}" type="parTrans" cxnId="{2DD9E5E4-B907-4B66-8E53-814855F5CC81}">
      <dgm:prSet/>
      <dgm:spPr/>
      <dgm:t>
        <a:bodyPr/>
        <a:lstStyle/>
        <a:p>
          <a:endParaRPr lang="en-US"/>
        </a:p>
      </dgm:t>
    </dgm:pt>
    <dgm:pt modelId="{1623D1F2-51BF-4CD5-909D-8B06FE56F050}" type="sibTrans" cxnId="{2DD9E5E4-B907-4B66-8E53-814855F5CC81}">
      <dgm:prSet/>
      <dgm:spPr/>
      <dgm:t>
        <a:bodyPr/>
        <a:lstStyle/>
        <a:p>
          <a:endParaRPr lang="en-US"/>
        </a:p>
      </dgm:t>
    </dgm:pt>
    <dgm:pt modelId="{AFF88FD7-3B5E-4361-B2F7-B137F1EE22B8}">
      <dgm:prSet/>
      <dgm:spPr/>
      <dgm:t>
        <a:bodyPr/>
        <a:lstStyle/>
        <a:p>
          <a:pPr>
            <a:defRPr b="1"/>
          </a:pPr>
          <a:r>
            <a:rPr lang="en-US"/>
            <a:t>June 26</a:t>
          </a:r>
        </a:p>
      </dgm:t>
    </dgm:pt>
    <dgm:pt modelId="{9778D286-CB8D-406B-994B-F5837A4D8D1C}" type="parTrans" cxnId="{33427952-F19D-4F00-9E11-D336CACD3DD1}">
      <dgm:prSet/>
      <dgm:spPr/>
      <dgm:t>
        <a:bodyPr/>
        <a:lstStyle/>
        <a:p>
          <a:endParaRPr lang="en-US"/>
        </a:p>
      </dgm:t>
    </dgm:pt>
    <dgm:pt modelId="{180674FE-A430-462F-890C-0A8DFA9E5B91}" type="sibTrans" cxnId="{33427952-F19D-4F00-9E11-D336CACD3DD1}">
      <dgm:prSet/>
      <dgm:spPr/>
      <dgm:t>
        <a:bodyPr/>
        <a:lstStyle/>
        <a:p>
          <a:endParaRPr lang="en-US"/>
        </a:p>
      </dgm:t>
    </dgm:pt>
    <dgm:pt modelId="{99855665-BA52-46FD-8CD1-709B9438A0C5}">
      <dgm:prSet/>
      <dgm:spPr/>
      <dgm:t>
        <a:bodyPr/>
        <a:lstStyle/>
        <a:p>
          <a:r>
            <a:rPr lang="en-US"/>
            <a:t>TDA Board votes on grants</a:t>
          </a:r>
        </a:p>
      </dgm:t>
    </dgm:pt>
    <dgm:pt modelId="{B809CFF6-2857-4F38-AD2C-5375B6AA0A73}" type="parTrans" cxnId="{30D31500-8659-4485-87C0-F8A7DE40A540}">
      <dgm:prSet/>
      <dgm:spPr/>
      <dgm:t>
        <a:bodyPr/>
        <a:lstStyle/>
        <a:p>
          <a:endParaRPr lang="en-US"/>
        </a:p>
      </dgm:t>
    </dgm:pt>
    <dgm:pt modelId="{98B90303-698B-4CD6-954B-B8A08309992D}" type="sibTrans" cxnId="{30D31500-8659-4485-87C0-F8A7DE40A540}">
      <dgm:prSet/>
      <dgm:spPr/>
      <dgm:t>
        <a:bodyPr/>
        <a:lstStyle/>
        <a:p>
          <a:endParaRPr lang="en-US"/>
        </a:p>
      </dgm:t>
    </dgm:pt>
    <dgm:pt modelId="{724ECB6D-A0DA-4E67-B5D1-B8F543F0E8CE}" type="pres">
      <dgm:prSet presAssocID="{FEC69411-1729-46B9-84A7-5D7CDFFC5C9D}" presName="root" presStyleCnt="0">
        <dgm:presLayoutVars>
          <dgm:chMax/>
          <dgm:chPref/>
          <dgm:animLvl val="lvl"/>
        </dgm:presLayoutVars>
      </dgm:prSet>
      <dgm:spPr/>
    </dgm:pt>
    <dgm:pt modelId="{23AB6AA7-0A00-4B73-B46C-5F45A4E9C112}" type="pres">
      <dgm:prSet presAssocID="{FEC69411-1729-46B9-84A7-5D7CDFFC5C9D}" presName="divider" presStyleLbl="fgAcc1" presStyleIdx="0" presStyleCnt="1"/>
      <dgm:spPr/>
    </dgm:pt>
    <dgm:pt modelId="{79E06C46-4F33-4592-91B5-7CF8A168B31D}" type="pres">
      <dgm:prSet presAssocID="{FEC69411-1729-46B9-84A7-5D7CDFFC5C9D}" presName="nodes" presStyleCnt="0">
        <dgm:presLayoutVars>
          <dgm:chMax/>
          <dgm:chPref/>
          <dgm:animLvl val="lvl"/>
        </dgm:presLayoutVars>
      </dgm:prSet>
      <dgm:spPr/>
    </dgm:pt>
    <dgm:pt modelId="{8513ECE1-BC5A-43FE-B5E2-F6D5FC8D0561}" type="pres">
      <dgm:prSet presAssocID="{BA6D2314-19B7-4449-9C60-91B206F1163B}" presName="composite" presStyleCnt="0"/>
      <dgm:spPr/>
    </dgm:pt>
    <dgm:pt modelId="{20EB9431-4E07-4675-9BA2-02D3E6682CBF}" type="pres">
      <dgm:prSet presAssocID="{BA6D2314-19B7-4449-9C60-91B206F1163B}" presName="L1TextContainer" presStyleLbl="alignNode1" presStyleIdx="0" presStyleCnt="8">
        <dgm:presLayoutVars>
          <dgm:chMax val="1"/>
          <dgm:chPref val="1"/>
          <dgm:bulletEnabled val="1"/>
        </dgm:presLayoutVars>
      </dgm:prSet>
      <dgm:spPr/>
    </dgm:pt>
    <dgm:pt modelId="{65AD38EA-D972-47B7-BE3D-6E187CA34D8C}" type="pres">
      <dgm:prSet presAssocID="{BA6D2314-19B7-4449-9C60-91B206F1163B}" presName="L2TextContainerWrapper" presStyleCnt="0">
        <dgm:presLayoutVars>
          <dgm:bulletEnabled val="1"/>
        </dgm:presLayoutVars>
      </dgm:prSet>
      <dgm:spPr/>
    </dgm:pt>
    <dgm:pt modelId="{0D4C8F51-1CE1-4BAB-84C6-A683305D767F}" type="pres">
      <dgm:prSet presAssocID="{BA6D2314-19B7-4449-9C60-91B206F1163B}" presName="L2TextContainer" presStyleLbl="bgAccFollowNode1" presStyleIdx="0" presStyleCnt="8"/>
      <dgm:spPr/>
    </dgm:pt>
    <dgm:pt modelId="{FC1E8601-55E0-4208-B2E2-FC316FB4DC68}" type="pres">
      <dgm:prSet presAssocID="{BA6D2314-19B7-4449-9C60-91B206F1163B}" presName="FlexibleEmptyPlaceHolder" presStyleCnt="0"/>
      <dgm:spPr/>
    </dgm:pt>
    <dgm:pt modelId="{0E5C8E7A-589C-421B-A85B-FCA92F926A2E}" type="pres">
      <dgm:prSet presAssocID="{BA6D2314-19B7-4449-9C60-91B206F1163B}" presName="ConnectLine" presStyleLbl="sibTrans1D1" presStyleIdx="0" presStyleCnt="8"/>
      <dgm:spPr/>
    </dgm:pt>
    <dgm:pt modelId="{D3BDEA60-ACA9-4B4C-8288-AA94CE15DBE6}" type="pres">
      <dgm:prSet presAssocID="{BA6D2314-19B7-4449-9C60-91B206F1163B}" presName="ConnectorPoint" presStyleLbl="node1" presStyleIdx="0" presStyleCnt="8"/>
      <dgm:spPr>
        <a:gradFill rotWithShape="0">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6350">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pt>
    <dgm:pt modelId="{C5EA3505-81A1-4A0C-AC89-E86D42555242}" type="pres">
      <dgm:prSet presAssocID="{BA6D2314-19B7-4449-9C60-91B206F1163B}" presName="EmptyPlaceHolder" presStyleCnt="0"/>
      <dgm:spPr/>
    </dgm:pt>
    <dgm:pt modelId="{30276B31-F538-46A4-A238-C5373077879D}" type="pres">
      <dgm:prSet presAssocID="{33EF03A1-5751-47DE-BA95-0E08E439C5E3}" presName="spaceBetweenRectangles" presStyleCnt="0"/>
      <dgm:spPr/>
    </dgm:pt>
    <dgm:pt modelId="{71B45D23-FBBF-488C-9D15-29C140DD6CA1}" type="pres">
      <dgm:prSet presAssocID="{B2C33022-A651-43DB-88DA-A01D79B08041}" presName="composite" presStyleCnt="0"/>
      <dgm:spPr/>
    </dgm:pt>
    <dgm:pt modelId="{5B91AA73-01D8-46E0-8BB6-1BA676D02134}" type="pres">
      <dgm:prSet presAssocID="{B2C33022-A651-43DB-88DA-A01D79B08041}" presName="L1TextContainer" presStyleLbl="alignNode1" presStyleIdx="1" presStyleCnt="8">
        <dgm:presLayoutVars>
          <dgm:chMax val="1"/>
          <dgm:chPref val="1"/>
          <dgm:bulletEnabled val="1"/>
        </dgm:presLayoutVars>
      </dgm:prSet>
      <dgm:spPr/>
    </dgm:pt>
    <dgm:pt modelId="{A8C9EF0D-0217-4223-AEC3-F80E3798474B}" type="pres">
      <dgm:prSet presAssocID="{B2C33022-A651-43DB-88DA-A01D79B08041}" presName="L2TextContainerWrapper" presStyleCnt="0">
        <dgm:presLayoutVars>
          <dgm:bulletEnabled val="1"/>
        </dgm:presLayoutVars>
      </dgm:prSet>
      <dgm:spPr/>
    </dgm:pt>
    <dgm:pt modelId="{4C3ED4DE-53DC-4539-9AFF-832A0849E48F}" type="pres">
      <dgm:prSet presAssocID="{B2C33022-A651-43DB-88DA-A01D79B08041}" presName="L2TextContainer" presStyleLbl="bgAccFollowNode1" presStyleIdx="1" presStyleCnt="8"/>
      <dgm:spPr/>
    </dgm:pt>
    <dgm:pt modelId="{FC4852B1-CE8B-4F74-B2D7-FAAF5707572B}" type="pres">
      <dgm:prSet presAssocID="{B2C33022-A651-43DB-88DA-A01D79B08041}" presName="FlexibleEmptyPlaceHolder" presStyleCnt="0"/>
      <dgm:spPr/>
    </dgm:pt>
    <dgm:pt modelId="{7FB81451-F717-4196-936A-DE7415CB7A55}" type="pres">
      <dgm:prSet presAssocID="{B2C33022-A651-43DB-88DA-A01D79B08041}" presName="ConnectLine" presStyleLbl="sibTrans1D1" presStyleIdx="1" presStyleCnt="8"/>
      <dgm:spPr/>
    </dgm:pt>
    <dgm:pt modelId="{62A803B5-F8DC-454D-B169-B656D58176F9}" type="pres">
      <dgm:prSet presAssocID="{B2C33022-A651-43DB-88DA-A01D79B08041}" presName="ConnectorPoint" presStyleLbl="node1" presStyleIdx="1" presStyleCnt="8"/>
      <dgm:spPr>
        <a:gradFill rotWithShape="0">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6350">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pt>
    <dgm:pt modelId="{0B60B676-CB12-4830-B786-A90CE973932A}" type="pres">
      <dgm:prSet presAssocID="{B2C33022-A651-43DB-88DA-A01D79B08041}" presName="EmptyPlaceHolder" presStyleCnt="0"/>
      <dgm:spPr/>
    </dgm:pt>
    <dgm:pt modelId="{EF117578-7B55-428A-8E53-946A2EC44D2B}" type="pres">
      <dgm:prSet presAssocID="{786CD101-413F-45EA-A9C6-D6F11B98EEC3}" presName="spaceBetweenRectangles" presStyleCnt="0"/>
      <dgm:spPr/>
    </dgm:pt>
    <dgm:pt modelId="{192BCE86-0732-4522-BC68-ED82140EBA63}" type="pres">
      <dgm:prSet presAssocID="{B204D8AE-3AF2-4EF9-BBD0-2C6C5E0DBE31}" presName="composite" presStyleCnt="0"/>
      <dgm:spPr/>
    </dgm:pt>
    <dgm:pt modelId="{9700A7A2-2B87-405E-AC14-D779C9241522}" type="pres">
      <dgm:prSet presAssocID="{B204D8AE-3AF2-4EF9-BBD0-2C6C5E0DBE31}" presName="L1TextContainer" presStyleLbl="alignNode1" presStyleIdx="2" presStyleCnt="8">
        <dgm:presLayoutVars>
          <dgm:chMax val="1"/>
          <dgm:chPref val="1"/>
          <dgm:bulletEnabled val="1"/>
        </dgm:presLayoutVars>
      </dgm:prSet>
      <dgm:spPr/>
    </dgm:pt>
    <dgm:pt modelId="{178D5090-EBAF-4667-9DAF-03BADAEDAF33}" type="pres">
      <dgm:prSet presAssocID="{B204D8AE-3AF2-4EF9-BBD0-2C6C5E0DBE31}" presName="L2TextContainerWrapper" presStyleCnt="0">
        <dgm:presLayoutVars>
          <dgm:bulletEnabled val="1"/>
        </dgm:presLayoutVars>
      </dgm:prSet>
      <dgm:spPr/>
    </dgm:pt>
    <dgm:pt modelId="{466FEDB3-15E2-4908-A317-33A5CE57DE32}" type="pres">
      <dgm:prSet presAssocID="{B204D8AE-3AF2-4EF9-BBD0-2C6C5E0DBE31}" presName="L2TextContainer" presStyleLbl="bgAccFollowNode1" presStyleIdx="2" presStyleCnt="8"/>
      <dgm:spPr/>
    </dgm:pt>
    <dgm:pt modelId="{508ADC19-A16A-46DC-BEC6-A3E87745E3B5}" type="pres">
      <dgm:prSet presAssocID="{B204D8AE-3AF2-4EF9-BBD0-2C6C5E0DBE31}" presName="FlexibleEmptyPlaceHolder" presStyleCnt="0"/>
      <dgm:spPr/>
    </dgm:pt>
    <dgm:pt modelId="{998C3077-A8D5-4CF1-81E3-1F33301D98A5}" type="pres">
      <dgm:prSet presAssocID="{B204D8AE-3AF2-4EF9-BBD0-2C6C5E0DBE31}" presName="ConnectLine" presStyleLbl="sibTrans1D1" presStyleIdx="2" presStyleCnt="8"/>
      <dgm:spPr/>
    </dgm:pt>
    <dgm:pt modelId="{C9A0218A-43C4-4A30-8DA0-1D9EB7F9D831}" type="pres">
      <dgm:prSet presAssocID="{B204D8AE-3AF2-4EF9-BBD0-2C6C5E0DBE31}" presName="ConnectorPoint" presStyleLbl="node1" presStyleIdx="2" presStyleCnt="8"/>
      <dgm:spPr>
        <a:gradFill rotWithShape="0">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6350">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pt>
    <dgm:pt modelId="{E7D860F3-8347-42BE-BFD4-2988456DBE07}" type="pres">
      <dgm:prSet presAssocID="{B204D8AE-3AF2-4EF9-BBD0-2C6C5E0DBE31}" presName="EmptyPlaceHolder" presStyleCnt="0"/>
      <dgm:spPr/>
    </dgm:pt>
    <dgm:pt modelId="{0443DC91-6CD8-4924-8C7B-E19CB64B97B0}" type="pres">
      <dgm:prSet presAssocID="{E36C98CD-E402-41AD-9194-1E18E9102CC5}" presName="spaceBetweenRectangles" presStyleCnt="0"/>
      <dgm:spPr/>
    </dgm:pt>
    <dgm:pt modelId="{B9E3B7A2-9721-47F5-B24E-100D89F2E2C9}" type="pres">
      <dgm:prSet presAssocID="{F48468AF-7A69-4203-9D5C-A5FFD413132C}" presName="composite" presStyleCnt="0"/>
      <dgm:spPr/>
    </dgm:pt>
    <dgm:pt modelId="{5C2721B5-2876-471C-89B4-1C3C1335EF27}" type="pres">
      <dgm:prSet presAssocID="{F48468AF-7A69-4203-9D5C-A5FFD413132C}" presName="L1TextContainer" presStyleLbl="alignNode1" presStyleIdx="3" presStyleCnt="8">
        <dgm:presLayoutVars>
          <dgm:chMax val="1"/>
          <dgm:chPref val="1"/>
          <dgm:bulletEnabled val="1"/>
        </dgm:presLayoutVars>
      </dgm:prSet>
      <dgm:spPr/>
    </dgm:pt>
    <dgm:pt modelId="{ABF9E64B-B8BC-471C-961C-737B9F0CABE8}" type="pres">
      <dgm:prSet presAssocID="{F48468AF-7A69-4203-9D5C-A5FFD413132C}" presName="L2TextContainerWrapper" presStyleCnt="0">
        <dgm:presLayoutVars>
          <dgm:bulletEnabled val="1"/>
        </dgm:presLayoutVars>
      </dgm:prSet>
      <dgm:spPr/>
    </dgm:pt>
    <dgm:pt modelId="{5327EC78-3379-4C1C-B1D5-0690B93CF8CF}" type="pres">
      <dgm:prSet presAssocID="{F48468AF-7A69-4203-9D5C-A5FFD413132C}" presName="L2TextContainer" presStyleLbl="bgAccFollowNode1" presStyleIdx="3" presStyleCnt="8"/>
      <dgm:spPr/>
    </dgm:pt>
    <dgm:pt modelId="{E7982089-F8D8-45CB-AB90-A27B2174AA56}" type="pres">
      <dgm:prSet presAssocID="{F48468AF-7A69-4203-9D5C-A5FFD413132C}" presName="FlexibleEmptyPlaceHolder" presStyleCnt="0"/>
      <dgm:spPr/>
    </dgm:pt>
    <dgm:pt modelId="{A351AB2B-03B8-4D1D-9DA6-AAC4D00B98C0}" type="pres">
      <dgm:prSet presAssocID="{F48468AF-7A69-4203-9D5C-A5FFD413132C}" presName="ConnectLine" presStyleLbl="sibTrans1D1" presStyleIdx="3" presStyleCnt="8"/>
      <dgm:spPr/>
    </dgm:pt>
    <dgm:pt modelId="{3ACC1E29-064D-4790-A6A5-10E77EEB3BE0}" type="pres">
      <dgm:prSet presAssocID="{F48468AF-7A69-4203-9D5C-A5FFD413132C}" presName="ConnectorPoint" presStyleLbl="node1" presStyleIdx="3" presStyleCnt="8"/>
      <dgm:spPr>
        <a:gradFill rotWithShape="0">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6350">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pt>
    <dgm:pt modelId="{7625A8BC-5B81-47B5-BB4F-9DFF2B1C835D}" type="pres">
      <dgm:prSet presAssocID="{F48468AF-7A69-4203-9D5C-A5FFD413132C}" presName="EmptyPlaceHolder" presStyleCnt="0"/>
      <dgm:spPr/>
    </dgm:pt>
    <dgm:pt modelId="{35DA5465-AA7B-4812-A619-6B971DBDD1D1}" type="pres">
      <dgm:prSet presAssocID="{B8D9F4A7-B0CF-4F56-9D6A-A7D363FF9BE6}" presName="spaceBetweenRectangles" presStyleCnt="0"/>
      <dgm:spPr/>
    </dgm:pt>
    <dgm:pt modelId="{6B6CEF4C-FD6F-47AA-AFF2-0403CCF3D994}" type="pres">
      <dgm:prSet presAssocID="{FE0DBC35-A2EF-47B7-87FD-44A06DEB81C3}" presName="composite" presStyleCnt="0"/>
      <dgm:spPr/>
    </dgm:pt>
    <dgm:pt modelId="{36B07FE8-BBDA-415C-A848-FF91E60631C5}" type="pres">
      <dgm:prSet presAssocID="{FE0DBC35-A2EF-47B7-87FD-44A06DEB81C3}" presName="L1TextContainer" presStyleLbl="alignNode1" presStyleIdx="4" presStyleCnt="8">
        <dgm:presLayoutVars>
          <dgm:chMax val="1"/>
          <dgm:chPref val="1"/>
          <dgm:bulletEnabled val="1"/>
        </dgm:presLayoutVars>
      </dgm:prSet>
      <dgm:spPr/>
    </dgm:pt>
    <dgm:pt modelId="{9988236C-8DC8-4231-9D24-F1E6A1106A50}" type="pres">
      <dgm:prSet presAssocID="{FE0DBC35-A2EF-47B7-87FD-44A06DEB81C3}" presName="L2TextContainerWrapper" presStyleCnt="0">
        <dgm:presLayoutVars>
          <dgm:bulletEnabled val="1"/>
        </dgm:presLayoutVars>
      </dgm:prSet>
      <dgm:spPr/>
    </dgm:pt>
    <dgm:pt modelId="{DE103876-5535-446F-8BA1-3209805E6249}" type="pres">
      <dgm:prSet presAssocID="{FE0DBC35-A2EF-47B7-87FD-44A06DEB81C3}" presName="L2TextContainer" presStyleLbl="bgAccFollowNode1" presStyleIdx="4" presStyleCnt="8"/>
      <dgm:spPr/>
    </dgm:pt>
    <dgm:pt modelId="{FB03BB29-357F-4191-A862-85688E605BF8}" type="pres">
      <dgm:prSet presAssocID="{FE0DBC35-A2EF-47B7-87FD-44A06DEB81C3}" presName="FlexibleEmptyPlaceHolder" presStyleCnt="0"/>
      <dgm:spPr/>
    </dgm:pt>
    <dgm:pt modelId="{23AA4CFD-1946-4DAF-8570-94B01DD39110}" type="pres">
      <dgm:prSet presAssocID="{FE0DBC35-A2EF-47B7-87FD-44A06DEB81C3}" presName="ConnectLine" presStyleLbl="sibTrans1D1" presStyleIdx="4" presStyleCnt="8"/>
      <dgm:spPr/>
    </dgm:pt>
    <dgm:pt modelId="{9877D1A3-979F-44E3-BEA8-5F5D7EFF00EB}" type="pres">
      <dgm:prSet presAssocID="{FE0DBC35-A2EF-47B7-87FD-44A06DEB81C3}" presName="ConnectorPoint" presStyleLbl="node1" presStyleIdx="4" presStyleCnt="8"/>
      <dgm:spPr>
        <a:gradFill rotWithShape="0">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6350">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pt>
    <dgm:pt modelId="{25DFD6D9-32E1-45DD-ADD2-DD5FD2DC6387}" type="pres">
      <dgm:prSet presAssocID="{FE0DBC35-A2EF-47B7-87FD-44A06DEB81C3}" presName="EmptyPlaceHolder" presStyleCnt="0"/>
      <dgm:spPr/>
    </dgm:pt>
    <dgm:pt modelId="{20BA42E8-66E4-4B68-A8C3-0C470862AF76}" type="pres">
      <dgm:prSet presAssocID="{06BDC511-EF2B-4B7E-96C9-2D4AF55EF8C2}" presName="spaceBetweenRectangles" presStyleCnt="0"/>
      <dgm:spPr/>
    </dgm:pt>
    <dgm:pt modelId="{0197636C-A0B5-4421-8DAC-D808C165BFA7}" type="pres">
      <dgm:prSet presAssocID="{A4283AAC-474F-4757-96C6-237B6C80E9E7}" presName="composite" presStyleCnt="0"/>
      <dgm:spPr/>
    </dgm:pt>
    <dgm:pt modelId="{0BED035C-A20C-4B79-BF5C-415B2F3CF584}" type="pres">
      <dgm:prSet presAssocID="{A4283AAC-474F-4757-96C6-237B6C80E9E7}" presName="L1TextContainer" presStyleLbl="alignNode1" presStyleIdx="5" presStyleCnt="8">
        <dgm:presLayoutVars>
          <dgm:chMax val="1"/>
          <dgm:chPref val="1"/>
          <dgm:bulletEnabled val="1"/>
        </dgm:presLayoutVars>
      </dgm:prSet>
      <dgm:spPr/>
    </dgm:pt>
    <dgm:pt modelId="{CED80F3F-0370-4825-899B-9FED69C3AF29}" type="pres">
      <dgm:prSet presAssocID="{A4283AAC-474F-4757-96C6-237B6C80E9E7}" presName="L2TextContainerWrapper" presStyleCnt="0">
        <dgm:presLayoutVars>
          <dgm:bulletEnabled val="1"/>
        </dgm:presLayoutVars>
      </dgm:prSet>
      <dgm:spPr/>
    </dgm:pt>
    <dgm:pt modelId="{3EB91CCA-B11B-413F-9367-A78A7A2BCD82}" type="pres">
      <dgm:prSet presAssocID="{A4283AAC-474F-4757-96C6-237B6C80E9E7}" presName="L2TextContainer" presStyleLbl="bgAccFollowNode1" presStyleIdx="5" presStyleCnt="8"/>
      <dgm:spPr/>
    </dgm:pt>
    <dgm:pt modelId="{94D0CAED-99F2-4358-983C-2D4127E11525}" type="pres">
      <dgm:prSet presAssocID="{A4283AAC-474F-4757-96C6-237B6C80E9E7}" presName="FlexibleEmptyPlaceHolder" presStyleCnt="0"/>
      <dgm:spPr/>
    </dgm:pt>
    <dgm:pt modelId="{3447C765-89DB-4DC5-A921-F9155D7B378D}" type="pres">
      <dgm:prSet presAssocID="{A4283AAC-474F-4757-96C6-237B6C80E9E7}" presName="ConnectLine" presStyleLbl="sibTrans1D1" presStyleIdx="5" presStyleCnt="8"/>
      <dgm:spPr/>
    </dgm:pt>
    <dgm:pt modelId="{896492C3-B578-4346-A4A2-4C25EA1EDD07}" type="pres">
      <dgm:prSet presAssocID="{A4283AAC-474F-4757-96C6-237B6C80E9E7}" presName="ConnectorPoint" presStyleLbl="node1" presStyleIdx="5" presStyleCnt="8"/>
      <dgm:spPr>
        <a:gradFill rotWithShape="0">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6350">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pt>
    <dgm:pt modelId="{EE551A8D-79A6-4982-BFC2-9D99E338C716}" type="pres">
      <dgm:prSet presAssocID="{A4283AAC-474F-4757-96C6-237B6C80E9E7}" presName="EmptyPlaceHolder" presStyleCnt="0"/>
      <dgm:spPr/>
    </dgm:pt>
    <dgm:pt modelId="{59749DCF-3762-46A0-AAFA-C2F07EA61B96}" type="pres">
      <dgm:prSet presAssocID="{037FA959-293D-4FE8-BEEE-1C41DB918C65}" presName="spaceBetweenRectangles" presStyleCnt="0"/>
      <dgm:spPr/>
    </dgm:pt>
    <dgm:pt modelId="{3A5B8076-5CD7-4917-9173-43DB27BF7613}" type="pres">
      <dgm:prSet presAssocID="{1C3A3E30-9AA5-46B1-B97F-81CEFF129678}" presName="composite" presStyleCnt="0"/>
      <dgm:spPr/>
    </dgm:pt>
    <dgm:pt modelId="{D5DA1C9D-CB48-4A20-B9FC-C6464F98152E}" type="pres">
      <dgm:prSet presAssocID="{1C3A3E30-9AA5-46B1-B97F-81CEFF129678}" presName="L1TextContainer" presStyleLbl="alignNode1" presStyleIdx="6" presStyleCnt="8">
        <dgm:presLayoutVars>
          <dgm:chMax val="1"/>
          <dgm:chPref val="1"/>
          <dgm:bulletEnabled val="1"/>
        </dgm:presLayoutVars>
      </dgm:prSet>
      <dgm:spPr/>
    </dgm:pt>
    <dgm:pt modelId="{57A91F2E-C9EA-4BBC-B1BE-3D7A96FECA4F}" type="pres">
      <dgm:prSet presAssocID="{1C3A3E30-9AA5-46B1-B97F-81CEFF129678}" presName="L2TextContainerWrapper" presStyleCnt="0">
        <dgm:presLayoutVars>
          <dgm:bulletEnabled val="1"/>
        </dgm:presLayoutVars>
      </dgm:prSet>
      <dgm:spPr/>
    </dgm:pt>
    <dgm:pt modelId="{31AD597D-1AF5-4600-9DF5-1147E4735254}" type="pres">
      <dgm:prSet presAssocID="{1C3A3E30-9AA5-46B1-B97F-81CEFF129678}" presName="L2TextContainer" presStyleLbl="bgAccFollowNode1" presStyleIdx="6" presStyleCnt="8"/>
      <dgm:spPr/>
    </dgm:pt>
    <dgm:pt modelId="{0C66DF0B-2D68-48A5-81C4-71FEF7B55B21}" type="pres">
      <dgm:prSet presAssocID="{1C3A3E30-9AA5-46B1-B97F-81CEFF129678}" presName="FlexibleEmptyPlaceHolder" presStyleCnt="0"/>
      <dgm:spPr/>
    </dgm:pt>
    <dgm:pt modelId="{4FD92FCB-0D4A-4C1A-9082-341EF1916C0E}" type="pres">
      <dgm:prSet presAssocID="{1C3A3E30-9AA5-46B1-B97F-81CEFF129678}" presName="ConnectLine" presStyleLbl="sibTrans1D1" presStyleIdx="6" presStyleCnt="8"/>
      <dgm:spPr/>
    </dgm:pt>
    <dgm:pt modelId="{893F7040-BB4B-4958-B6D5-C08EBCB8C9DC}" type="pres">
      <dgm:prSet presAssocID="{1C3A3E30-9AA5-46B1-B97F-81CEFF129678}" presName="ConnectorPoint" presStyleLbl="node1" presStyleIdx="6" presStyleCnt="8"/>
      <dgm:spPr>
        <a:gradFill rotWithShape="0">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6350">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pt>
    <dgm:pt modelId="{571B4400-2CF7-40D0-98A7-988DA40D9F60}" type="pres">
      <dgm:prSet presAssocID="{1C3A3E30-9AA5-46B1-B97F-81CEFF129678}" presName="EmptyPlaceHolder" presStyleCnt="0"/>
      <dgm:spPr/>
    </dgm:pt>
    <dgm:pt modelId="{DC0125A3-ED73-436B-80FC-B6E0F35D1475}" type="pres">
      <dgm:prSet presAssocID="{3CC77B5E-F180-4BC6-91CA-D42555AA0CC8}" presName="spaceBetweenRectangles" presStyleCnt="0"/>
      <dgm:spPr/>
    </dgm:pt>
    <dgm:pt modelId="{3AD1242E-0A14-4140-8B25-766C7A297169}" type="pres">
      <dgm:prSet presAssocID="{AFF88FD7-3B5E-4361-B2F7-B137F1EE22B8}" presName="composite" presStyleCnt="0"/>
      <dgm:spPr/>
    </dgm:pt>
    <dgm:pt modelId="{94190207-278C-4418-8C52-FF983D00B586}" type="pres">
      <dgm:prSet presAssocID="{AFF88FD7-3B5E-4361-B2F7-B137F1EE22B8}" presName="L1TextContainer" presStyleLbl="alignNode1" presStyleIdx="7" presStyleCnt="8">
        <dgm:presLayoutVars>
          <dgm:chMax val="1"/>
          <dgm:chPref val="1"/>
          <dgm:bulletEnabled val="1"/>
        </dgm:presLayoutVars>
      </dgm:prSet>
      <dgm:spPr/>
    </dgm:pt>
    <dgm:pt modelId="{8B511C7B-97FD-49F2-A74A-936C55C17B21}" type="pres">
      <dgm:prSet presAssocID="{AFF88FD7-3B5E-4361-B2F7-B137F1EE22B8}" presName="L2TextContainerWrapper" presStyleCnt="0">
        <dgm:presLayoutVars>
          <dgm:bulletEnabled val="1"/>
        </dgm:presLayoutVars>
      </dgm:prSet>
      <dgm:spPr/>
    </dgm:pt>
    <dgm:pt modelId="{72060C01-3D85-4860-B901-7560C0BFA07A}" type="pres">
      <dgm:prSet presAssocID="{AFF88FD7-3B5E-4361-B2F7-B137F1EE22B8}" presName="L2TextContainer" presStyleLbl="bgAccFollowNode1" presStyleIdx="7" presStyleCnt="8"/>
      <dgm:spPr/>
    </dgm:pt>
    <dgm:pt modelId="{1F118C9B-0209-4F6B-A1B5-2042D73D99EA}" type="pres">
      <dgm:prSet presAssocID="{AFF88FD7-3B5E-4361-B2F7-B137F1EE22B8}" presName="FlexibleEmptyPlaceHolder" presStyleCnt="0"/>
      <dgm:spPr/>
    </dgm:pt>
    <dgm:pt modelId="{06F5F7D0-0A2D-4561-88DB-2A80AAB4E06A}" type="pres">
      <dgm:prSet presAssocID="{AFF88FD7-3B5E-4361-B2F7-B137F1EE22B8}" presName="ConnectLine" presStyleLbl="sibTrans1D1" presStyleIdx="7" presStyleCnt="8"/>
      <dgm:spPr/>
    </dgm:pt>
    <dgm:pt modelId="{2A32613A-FBD6-404B-BAE9-47F7EDC3FAB4}" type="pres">
      <dgm:prSet presAssocID="{AFF88FD7-3B5E-4361-B2F7-B137F1EE22B8}" presName="ConnectorPoint" presStyleLbl="node1" presStyleIdx="7" presStyleCnt="8"/>
      <dgm:spPr>
        <a:gradFill rotWithShape="0">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6350">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pt>
    <dgm:pt modelId="{95C5D849-D9A2-4B71-B1D8-215F42B2A95D}" type="pres">
      <dgm:prSet presAssocID="{AFF88FD7-3B5E-4361-B2F7-B137F1EE22B8}" presName="EmptyPlaceHolder" presStyleCnt="0"/>
      <dgm:spPr/>
    </dgm:pt>
  </dgm:ptLst>
  <dgm:cxnLst>
    <dgm:cxn modelId="{30D31500-8659-4485-87C0-F8A7DE40A540}" srcId="{AFF88FD7-3B5E-4361-B2F7-B137F1EE22B8}" destId="{99855665-BA52-46FD-8CD1-709B9438A0C5}" srcOrd="0" destOrd="0" parTransId="{B809CFF6-2857-4F38-AD2C-5375B6AA0A73}" sibTransId="{98B90303-698B-4CD6-954B-B8A08309992D}"/>
    <dgm:cxn modelId="{C19DE40B-49B9-4874-9A5D-7B6D63D60594}" srcId="{A4283AAC-474F-4757-96C6-237B6C80E9E7}" destId="{E9B63D20-C581-4AF4-BC90-60A27EFC8AE1}" srcOrd="0" destOrd="0" parTransId="{AF75AC07-0905-404D-BBFF-8DE228DD6942}" sibTransId="{0774318D-0471-4B5C-BC80-DB69717EA45A}"/>
    <dgm:cxn modelId="{A02A7515-EEB6-4A0D-B4BE-0A7B6CB49D4E}" type="presOf" srcId="{F8A6E44C-9D9C-419D-9878-2E232C649D64}" destId="{4C3ED4DE-53DC-4539-9AFF-832A0849E48F}" srcOrd="0" destOrd="0" presId="urn:microsoft.com/office/officeart/2017/3/layout/HorizontalLabelsTimeline"/>
    <dgm:cxn modelId="{DEA4271A-A932-4068-9742-530E769BD815}" type="presOf" srcId="{FEC69411-1729-46B9-84A7-5D7CDFFC5C9D}" destId="{724ECB6D-A0DA-4E67-B5D1-B8F543F0E8CE}" srcOrd="0" destOrd="0" presId="urn:microsoft.com/office/officeart/2017/3/layout/HorizontalLabelsTimeline"/>
    <dgm:cxn modelId="{8109FF1D-FD73-4286-836E-F192BE68BF4C}" srcId="{FE0DBC35-A2EF-47B7-87FD-44A06DEB81C3}" destId="{D781E1E4-5968-4A66-AAEC-53A59A062022}" srcOrd="0" destOrd="0" parTransId="{4FB3160F-A46E-4C0D-A577-8EEA750B737C}" sibTransId="{31F8FE20-586D-40F6-88E6-40358A393B85}"/>
    <dgm:cxn modelId="{1480532D-A973-426D-BA95-BB9DA7B22AC3}" srcId="{FEC69411-1729-46B9-84A7-5D7CDFFC5C9D}" destId="{B2C33022-A651-43DB-88DA-A01D79B08041}" srcOrd="1" destOrd="0" parTransId="{0EE08307-16B4-4668-B9DD-0762AE60C1FE}" sibTransId="{786CD101-413F-45EA-A9C6-D6F11B98EEC3}"/>
    <dgm:cxn modelId="{0A614E2E-9A27-4D0B-A1BA-B834E434A736}" type="presOf" srcId="{AFF88FD7-3B5E-4361-B2F7-B137F1EE22B8}" destId="{94190207-278C-4418-8C52-FF983D00B586}" srcOrd="0" destOrd="0" presId="urn:microsoft.com/office/officeart/2017/3/layout/HorizontalLabelsTimeline"/>
    <dgm:cxn modelId="{A29EEC67-E077-4340-8C5B-644488D2B54C}" type="presOf" srcId="{BA6D2314-19B7-4449-9C60-91B206F1163B}" destId="{20EB9431-4E07-4675-9BA2-02D3E6682CBF}" srcOrd="0" destOrd="0" presId="urn:microsoft.com/office/officeart/2017/3/layout/HorizontalLabelsTimeline"/>
    <dgm:cxn modelId="{7C12556C-5995-4F22-870B-3FE9A20C7256}" type="presOf" srcId="{FE0DBC35-A2EF-47B7-87FD-44A06DEB81C3}" destId="{36B07FE8-BBDA-415C-A848-FF91E60631C5}" srcOrd="0" destOrd="0" presId="urn:microsoft.com/office/officeart/2017/3/layout/HorizontalLabelsTimeline"/>
    <dgm:cxn modelId="{247FB84E-4677-42A5-B6E3-6057F9C9711E}" type="presOf" srcId="{1C3A3E30-9AA5-46B1-B97F-81CEFF129678}" destId="{D5DA1C9D-CB48-4A20-B9FC-C6464F98152E}" srcOrd="0" destOrd="0" presId="urn:microsoft.com/office/officeart/2017/3/layout/HorizontalLabelsTimeline"/>
    <dgm:cxn modelId="{755ADD71-4EB8-4B0F-8D28-C65E9979E72E}" type="presOf" srcId="{D781E1E4-5968-4A66-AAEC-53A59A062022}" destId="{DE103876-5535-446F-8BA1-3209805E6249}" srcOrd="0" destOrd="0" presId="urn:microsoft.com/office/officeart/2017/3/layout/HorizontalLabelsTimeline"/>
    <dgm:cxn modelId="{33427952-F19D-4F00-9E11-D336CACD3DD1}" srcId="{FEC69411-1729-46B9-84A7-5D7CDFFC5C9D}" destId="{AFF88FD7-3B5E-4361-B2F7-B137F1EE22B8}" srcOrd="7" destOrd="0" parTransId="{9778D286-CB8D-406B-994B-F5837A4D8D1C}" sibTransId="{180674FE-A430-462F-890C-0A8DFA9E5B91}"/>
    <dgm:cxn modelId="{8C8E6077-573B-4D42-A764-D418C5B88174}" srcId="{FEC69411-1729-46B9-84A7-5D7CDFFC5C9D}" destId="{F48468AF-7A69-4203-9D5C-A5FFD413132C}" srcOrd="3" destOrd="0" parTransId="{4A00228D-7B40-46C0-99FC-1856C3A17C4F}" sibTransId="{B8D9F4A7-B0CF-4F56-9D6A-A7D363FF9BE6}"/>
    <dgm:cxn modelId="{E8AA875A-579E-4D98-91FD-7B3816190170}" type="presOf" srcId="{7586E0D5-E5A6-487F-8BF5-B65508956796}" destId="{31AD597D-1AF5-4600-9DF5-1147E4735254}" srcOrd="0" destOrd="0" presId="urn:microsoft.com/office/officeart/2017/3/layout/HorizontalLabelsTimeline"/>
    <dgm:cxn modelId="{5E2E297C-47E4-448E-A45F-C6CD80A22202}" srcId="{BA6D2314-19B7-4449-9C60-91B206F1163B}" destId="{19A441B3-129A-4847-8B50-BF2C4D9390B3}" srcOrd="0" destOrd="0" parTransId="{C6A9A5B0-6A31-4787-86DF-BAD4EAAEFAF8}" sibTransId="{2F0F3A9B-FEA1-43B4-AEC0-FEAE06617C55}"/>
    <dgm:cxn modelId="{BB1AA07E-BE84-4002-A406-4FC9F3E53066}" type="presOf" srcId="{99855665-BA52-46FD-8CD1-709B9438A0C5}" destId="{72060C01-3D85-4860-B901-7560C0BFA07A}" srcOrd="0" destOrd="0" presId="urn:microsoft.com/office/officeart/2017/3/layout/HorizontalLabelsTimeline"/>
    <dgm:cxn modelId="{69CFD78A-1E6C-45C1-951C-228726A8DA5B}" type="presOf" srcId="{B2C33022-A651-43DB-88DA-A01D79B08041}" destId="{5B91AA73-01D8-46E0-8BB6-1BA676D02134}" srcOrd="0" destOrd="0" presId="urn:microsoft.com/office/officeart/2017/3/layout/HorizontalLabelsTimeline"/>
    <dgm:cxn modelId="{13871E8F-02F0-45A4-9B3F-306D5849C83F}" type="presOf" srcId="{545D9384-34D4-4DC8-ACF1-D71E8D7894B7}" destId="{5327EC78-3379-4C1C-B1D5-0690B93CF8CF}" srcOrd="0" destOrd="0" presId="urn:microsoft.com/office/officeart/2017/3/layout/HorizontalLabelsTimeline"/>
    <dgm:cxn modelId="{D3251C94-FAC4-4FFF-A3E7-B1EA37179855}" type="presOf" srcId="{E9B63D20-C581-4AF4-BC90-60A27EFC8AE1}" destId="{3EB91CCA-B11B-413F-9367-A78A7A2BCD82}" srcOrd="0" destOrd="0" presId="urn:microsoft.com/office/officeart/2017/3/layout/HorizontalLabelsTimeline"/>
    <dgm:cxn modelId="{AA3A2A94-24E8-477C-8A3D-5CA4BD50FDBB}" srcId="{FEC69411-1729-46B9-84A7-5D7CDFFC5C9D}" destId="{1C3A3E30-9AA5-46B1-B97F-81CEFF129678}" srcOrd="6" destOrd="0" parTransId="{848016BB-5D44-4ACC-8C1E-43460D23263A}" sibTransId="{3CC77B5E-F180-4BC6-91CA-D42555AA0CC8}"/>
    <dgm:cxn modelId="{E35B1D9D-2F33-4E10-84FE-9967B2D11A0B}" srcId="{B204D8AE-3AF2-4EF9-BBD0-2C6C5E0DBE31}" destId="{D14623E4-4228-4D8A-A318-6E97FFA00FB9}" srcOrd="0" destOrd="0" parTransId="{1C77FFF5-FCD8-407B-887E-3822C41B992C}" sibTransId="{800E564C-2D8B-4A41-AFC9-00EAD1044B76}"/>
    <dgm:cxn modelId="{0E1B23A0-0370-4AB8-9E93-616E08452BAD}" type="presOf" srcId="{D14623E4-4228-4D8A-A318-6E97FFA00FB9}" destId="{466FEDB3-15E2-4908-A317-33A5CE57DE32}" srcOrd="0" destOrd="0" presId="urn:microsoft.com/office/officeart/2017/3/layout/HorizontalLabelsTimeline"/>
    <dgm:cxn modelId="{163348A4-3AA5-4C49-8993-AE77DD5D7598}" srcId="{F48468AF-7A69-4203-9D5C-A5FFD413132C}" destId="{545D9384-34D4-4DC8-ACF1-D71E8D7894B7}" srcOrd="0" destOrd="0" parTransId="{7162C16E-0C86-42D6-AA90-E6C1882D3DA3}" sibTransId="{503D1FC7-193D-4E12-A82D-F64B4DCEC9C5}"/>
    <dgm:cxn modelId="{0A3BE7B0-A4AA-4BC4-B298-77291EE312A2}" srcId="{FEC69411-1729-46B9-84A7-5D7CDFFC5C9D}" destId="{FE0DBC35-A2EF-47B7-87FD-44A06DEB81C3}" srcOrd="4" destOrd="0" parTransId="{3639DF02-40E2-47CF-8FDC-AEBCA5E5AEFE}" sibTransId="{06BDC511-EF2B-4B7E-96C9-2D4AF55EF8C2}"/>
    <dgm:cxn modelId="{6B875AB3-2442-4AE8-8EEB-0C0359A8D390}" srcId="{FEC69411-1729-46B9-84A7-5D7CDFFC5C9D}" destId="{B204D8AE-3AF2-4EF9-BBD0-2C6C5E0DBE31}" srcOrd="2" destOrd="0" parTransId="{4B96980D-C944-447C-B0C0-DF062F290202}" sibTransId="{E36C98CD-E402-41AD-9194-1E18E9102CC5}"/>
    <dgm:cxn modelId="{C7DEC0BA-93FC-402F-8BA1-D88A209F1ECF}" srcId="{FEC69411-1729-46B9-84A7-5D7CDFFC5C9D}" destId="{BA6D2314-19B7-4449-9C60-91B206F1163B}" srcOrd="0" destOrd="0" parTransId="{9C20E83F-9D21-46E8-BE2F-F0F52B43A1E8}" sibTransId="{33EF03A1-5751-47DE-BA95-0E08E439C5E3}"/>
    <dgm:cxn modelId="{7D18A8BB-7939-4051-B632-6975B5E22C97}" type="presOf" srcId="{19A441B3-129A-4847-8B50-BF2C4D9390B3}" destId="{0D4C8F51-1CE1-4BAB-84C6-A683305D767F}" srcOrd="0" destOrd="0" presId="urn:microsoft.com/office/officeart/2017/3/layout/HorizontalLabelsTimeline"/>
    <dgm:cxn modelId="{5CB036C2-C86A-4FE7-A77B-42B4D6DF09A1}" type="presOf" srcId="{B204D8AE-3AF2-4EF9-BBD0-2C6C5E0DBE31}" destId="{9700A7A2-2B87-405E-AC14-D779C9241522}" srcOrd="0" destOrd="0" presId="urn:microsoft.com/office/officeart/2017/3/layout/HorizontalLabelsTimeline"/>
    <dgm:cxn modelId="{95FED3C6-D652-4E81-B1AA-9609FA6C30DA}" srcId="{FEC69411-1729-46B9-84A7-5D7CDFFC5C9D}" destId="{A4283AAC-474F-4757-96C6-237B6C80E9E7}" srcOrd="5" destOrd="0" parTransId="{739D765B-7817-47D4-B9DC-A56E25B9258B}" sibTransId="{037FA959-293D-4FE8-BEEE-1C41DB918C65}"/>
    <dgm:cxn modelId="{CDFB4CDC-2197-4DF8-90C8-70FAE828AE61}" type="presOf" srcId="{F48468AF-7A69-4203-9D5C-A5FFD413132C}" destId="{5C2721B5-2876-471C-89B4-1C3C1335EF27}" srcOrd="0" destOrd="0" presId="urn:microsoft.com/office/officeart/2017/3/layout/HorizontalLabelsTimeline"/>
    <dgm:cxn modelId="{3D74BBE1-7448-4B27-888D-093EEB7A0547}" srcId="{B2C33022-A651-43DB-88DA-A01D79B08041}" destId="{F8A6E44C-9D9C-419D-9878-2E232C649D64}" srcOrd="0" destOrd="0" parTransId="{4BAD2FD9-59F8-4FB1-A7B0-2196A9DF3464}" sibTransId="{23A408A2-73FA-456F-ABD8-D14D2ED1FBE5}"/>
    <dgm:cxn modelId="{2DD9E5E4-B907-4B66-8E53-814855F5CC81}" srcId="{1C3A3E30-9AA5-46B1-B97F-81CEFF129678}" destId="{7586E0D5-E5A6-487F-8BF5-B65508956796}" srcOrd="0" destOrd="0" parTransId="{48ABBDCE-2337-4A01-BCE0-A30F79129F03}" sibTransId="{1623D1F2-51BF-4CD5-909D-8B06FE56F050}"/>
    <dgm:cxn modelId="{7AEE1FEB-0801-40B9-8082-B2F6E0AA55F3}" type="presOf" srcId="{A4283AAC-474F-4757-96C6-237B6C80E9E7}" destId="{0BED035C-A20C-4B79-BF5C-415B2F3CF584}" srcOrd="0" destOrd="0" presId="urn:microsoft.com/office/officeart/2017/3/layout/HorizontalLabelsTimeline"/>
    <dgm:cxn modelId="{F9E513D5-C31B-4006-B31B-79F7C7042409}" type="presParOf" srcId="{724ECB6D-A0DA-4E67-B5D1-B8F543F0E8CE}" destId="{23AB6AA7-0A00-4B73-B46C-5F45A4E9C112}" srcOrd="0" destOrd="0" presId="urn:microsoft.com/office/officeart/2017/3/layout/HorizontalLabelsTimeline"/>
    <dgm:cxn modelId="{1D961AF3-A0B4-45CF-AA23-51A2EDA547B4}" type="presParOf" srcId="{724ECB6D-A0DA-4E67-B5D1-B8F543F0E8CE}" destId="{79E06C46-4F33-4592-91B5-7CF8A168B31D}" srcOrd="1" destOrd="0" presId="urn:microsoft.com/office/officeart/2017/3/layout/HorizontalLabelsTimeline"/>
    <dgm:cxn modelId="{8E7BD193-A2E7-4CE9-A64C-D092D1B7A883}" type="presParOf" srcId="{79E06C46-4F33-4592-91B5-7CF8A168B31D}" destId="{8513ECE1-BC5A-43FE-B5E2-F6D5FC8D0561}" srcOrd="0" destOrd="0" presId="urn:microsoft.com/office/officeart/2017/3/layout/HorizontalLabelsTimeline"/>
    <dgm:cxn modelId="{6DDA4D67-8AA5-4E00-80AD-47EFA2745305}" type="presParOf" srcId="{8513ECE1-BC5A-43FE-B5E2-F6D5FC8D0561}" destId="{20EB9431-4E07-4675-9BA2-02D3E6682CBF}" srcOrd="0" destOrd="0" presId="urn:microsoft.com/office/officeart/2017/3/layout/HorizontalLabelsTimeline"/>
    <dgm:cxn modelId="{B6944F4C-72DA-4881-BCC0-DF825FADC9FF}" type="presParOf" srcId="{8513ECE1-BC5A-43FE-B5E2-F6D5FC8D0561}" destId="{65AD38EA-D972-47B7-BE3D-6E187CA34D8C}" srcOrd="1" destOrd="0" presId="urn:microsoft.com/office/officeart/2017/3/layout/HorizontalLabelsTimeline"/>
    <dgm:cxn modelId="{622D1E77-3837-4C0B-ABD7-421CFBC36162}" type="presParOf" srcId="{65AD38EA-D972-47B7-BE3D-6E187CA34D8C}" destId="{0D4C8F51-1CE1-4BAB-84C6-A683305D767F}" srcOrd="0" destOrd="0" presId="urn:microsoft.com/office/officeart/2017/3/layout/HorizontalLabelsTimeline"/>
    <dgm:cxn modelId="{F1EC3054-83DC-4BE2-B325-3FEB522F26FE}" type="presParOf" srcId="{65AD38EA-D972-47B7-BE3D-6E187CA34D8C}" destId="{FC1E8601-55E0-4208-B2E2-FC316FB4DC68}" srcOrd="1" destOrd="0" presId="urn:microsoft.com/office/officeart/2017/3/layout/HorizontalLabelsTimeline"/>
    <dgm:cxn modelId="{17DAD495-F0DC-49CB-8906-75AF5947F781}" type="presParOf" srcId="{8513ECE1-BC5A-43FE-B5E2-F6D5FC8D0561}" destId="{0E5C8E7A-589C-421B-A85B-FCA92F926A2E}" srcOrd="2" destOrd="0" presId="urn:microsoft.com/office/officeart/2017/3/layout/HorizontalLabelsTimeline"/>
    <dgm:cxn modelId="{1D4157AA-15E5-4CE0-80B9-09DE76BE96FE}" type="presParOf" srcId="{8513ECE1-BC5A-43FE-B5E2-F6D5FC8D0561}" destId="{D3BDEA60-ACA9-4B4C-8288-AA94CE15DBE6}" srcOrd="3" destOrd="0" presId="urn:microsoft.com/office/officeart/2017/3/layout/HorizontalLabelsTimeline"/>
    <dgm:cxn modelId="{9E6CF87D-8B1C-4C14-8FA7-A7889FC4346A}" type="presParOf" srcId="{8513ECE1-BC5A-43FE-B5E2-F6D5FC8D0561}" destId="{C5EA3505-81A1-4A0C-AC89-E86D42555242}" srcOrd="4" destOrd="0" presId="urn:microsoft.com/office/officeart/2017/3/layout/HorizontalLabelsTimeline"/>
    <dgm:cxn modelId="{ACC6782B-C9E9-452A-907B-BF8D232D314C}" type="presParOf" srcId="{79E06C46-4F33-4592-91B5-7CF8A168B31D}" destId="{30276B31-F538-46A4-A238-C5373077879D}" srcOrd="1" destOrd="0" presId="urn:microsoft.com/office/officeart/2017/3/layout/HorizontalLabelsTimeline"/>
    <dgm:cxn modelId="{A79D6394-806F-4ADD-BABC-8704181E1441}" type="presParOf" srcId="{79E06C46-4F33-4592-91B5-7CF8A168B31D}" destId="{71B45D23-FBBF-488C-9D15-29C140DD6CA1}" srcOrd="2" destOrd="0" presId="urn:microsoft.com/office/officeart/2017/3/layout/HorizontalLabelsTimeline"/>
    <dgm:cxn modelId="{EFD38B31-A3AD-4AB0-AD02-1D2EA1A4611A}" type="presParOf" srcId="{71B45D23-FBBF-488C-9D15-29C140DD6CA1}" destId="{5B91AA73-01D8-46E0-8BB6-1BA676D02134}" srcOrd="0" destOrd="0" presId="urn:microsoft.com/office/officeart/2017/3/layout/HorizontalLabelsTimeline"/>
    <dgm:cxn modelId="{60BE36A9-0AA8-461A-BCCF-FF6513675B14}" type="presParOf" srcId="{71B45D23-FBBF-488C-9D15-29C140DD6CA1}" destId="{A8C9EF0D-0217-4223-AEC3-F80E3798474B}" srcOrd="1" destOrd="0" presId="urn:microsoft.com/office/officeart/2017/3/layout/HorizontalLabelsTimeline"/>
    <dgm:cxn modelId="{41706FCD-483C-4599-8AF3-1C2C53D0D841}" type="presParOf" srcId="{A8C9EF0D-0217-4223-AEC3-F80E3798474B}" destId="{4C3ED4DE-53DC-4539-9AFF-832A0849E48F}" srcOrd="0" destOrd="0" presId="urn:microsoft.com/office/officeart/2017/3/layout/HorizontalLabelsTimeline"/>
    <dgm:cxn modelId="{001E6F86-6FFF-451F-B181-3929322976DD}" type="presParOf" srcId="{A8C9EF0D-0217-4223-AEC3-F80E3798474B}" destId="{FC4852B1-CE8B-4F74-B2D7-FAAF5707572B}" srcOrd="1" destOrd="0" presId="urn:microsoft.com/office/officeart/2017/3/layout/HorizontalLabelsTimeline"/>
    <dgm:cxn modelId="{AB05E895-50B6-45CF-AA28-61EF9813ADA3}" type="presParOf" srcId="{71B45D23-FBBF-488C-9D15-29C140DD6CA1}" destId="{7FB81451-F717-4196-936A-DE7415CB7A55}" srcOrd="2" destOrd="0" presId="urn:microsoft.com/office/officeart/2017/3/layout/HorizontalLabelsTimeline"/>
    <dgm:cxn modelId="{A99BCC1C-6052-45A3-A854-662CE87B2685}" type="presParOf" srcId="{71B45D23-FBBF-488C-9D15-29C140DD6CA1}" destId="{62A803B5-F8DC-454D-B169-B656D58176F9}" srcOrd="3" destOrd="0" presId="urn:microsoft.com/office/officeart/2017/3/layout/HorizontalLabelsTimeline"/>
    <dgm:cxn modelId="{C133E5C6-E95A-40F0-9F36-15934C7C63DB}" type="presParOf" srcId="{71B45D23-FBBF-488C-9D15-29C140DD6CA1}" destId="{0B60B676-CB12-4830-B786-A90CE973932A}" srcOrd="4" destOrd="0" presId="urn:microsoft.com/office/officeart/2017/3/layout/HorizontalLabelsTimeline"/>
    <dgm:cxn modelId="{C4F9F386-E612-4942-B87F-705C9F1E552A}" type="presParOf" srcId="{79E06C46-4F33-4592-91B5-7CF8A168B31D}" destId="{EF117578-7B55-428A-8E53-946A2EC44D2B}" srcOrd="3" destOrd="0" presId="urn:microsoft.com/office/officeart/2017/3/layout/HorizontalLabelsTimeline"/>
    <dgm:cxn modelId="{D6ABB71A-3B37-4681-A8AB-9648D838890F}" type="presParOf" srcId="{79E06C46-4F33-4592-91B5-7CF8A168B31D}" destId="{192BCE86-0732-4522-BC68-ED82140EBA63}" srcOrd="4" destOrd="0" presId="urn:microsoft.com/office/officeart/2017/3/layout/HorizontalLabelsTimeline"/>
    <dgm:cxn modelId="{AD519A16-5806-4149-9D27-F775F1C19340}" type="presParOf" srcId="{192BCE86-0732-4522-BC68-ED82140EBA63}" destId="{9700A7A2-2B87-405E-AC14-D779C9241522}" srcOrd="0" destOrd="0" presId="urn:microsoft.com/office/officeart/2017/3/layout/HorizontalLabelsTimeline"/>
    <dgm:cxn modelId="{50860674-F6E5-4D35-9898-383E3E8C5A06}" type="presParOf" srcId="{192BCE86-0732-4522-BC68-ED82140EBA63}" destId="{178D5090-EBAF-4667-9DAF-03BADAEDAF33}" srcOrd="1" destOrd="0" presId="urn:microsoft.com/office/officeart/2017/3/layout/HorizontalLabelsTimeline"/>
    <dgm:cxn modelId="{99DB8B82-9EDF-480D-8AC2-7A86175930B9}" type="presParOf" srcId="{178D5090-EBAF-4667-9DAF-03BADAEDAF33}" destId="{466FEDB3-15E2-4908-A317-33A5CE57DE32}" srcOrd="0" destOrd="0" presId="urn:microsoft.com/office/officeart/2017/3/layout/HorizontalLabelsTimeline"/>
    <dgm:cxn modelId="{914C8D08-1AB3-4606-85A4-903D2EDC58A9}" type="presParOf" srcId="{178D5090-EBAF-4667-9DAF-03BADAEDAF33}" destId="{508ADC19-A16A-46DC-BEC6-A3E87745E3B5}" srcOrd="1" destOrd="0" presId="urn:microsoft.com/office/officeart/2017/3/layout/HorizontalLabelsTimeline"/>
    <dgm:cxn modelId="{35B6D4BB-FEBC-4F77-BE22-583602E8ED35}" type="presParOf" srcId="{192BCE86-0732-4522-BC68-ED82140EBA63}" destId="{998C3077-A8D5-4CF1-81E3-1F33301D98A5}" srcOrd="2" destOrd="0" presId="urn:microsoft.com/office/officeart/2017/3/layout/HorizontalLabelsTimeline"/>
    <dgm:cxn modelId="{F09E862C-D28A-4D17-B3E3-64EC0C629C97}" type="presParOf" srcId="{192BCE86-0732-4522-BC68-ED82140EBA63}" destId="{C9A0218A-43C4-4A30-8DA0-1D9EB7F9D831}" srcOrd="3" destOrd="0" presId="urn:microsoft.com/office/officeart/2017/3/layout/HorizontalLabelsTimeline"/>
    <dgm:cxn modelId="{91AAC960-511E-419D-A357-134C9E277469}" type="presParOf" srcId="{192BCE86-0732-4522-BC68-ED82140EBA63}" destId="{E7D860F3-8347-42BE-BFD4-2988456DBE07}" srcOrd="4" destOrd="0" presId="urn:microsoft.com/office/officeart/2017/3/layout/HorizontalLabelsTimeline"/>
    <dgm:cxn modelId="{5505D72D-9461-45FD-A239-C457985AE155}" type="presParOf" srcId="{79E06C46-4F33-4592-91B5-7CF8A168B31D}" destId="{0443DC91-6CD8-4924-8C7B-E19CB64B97B0}" srcOrd="5" destOrd="0" presId="urn:microsoft.com/office/officeart/2017/3/layout/HorizontalLabelsTimeline"/>
    <dgm:cxn modelId="{F7AF8CA7-130C-4A5A-99E1-EAFA262151EB}" type="presParOf" srcId="{79E06C46-4F33-4592-91B5-7CF8A168B31D}" destId="{B9E3B7A2-9721-47F5-B24E-100D89F2E2C9}" srcOrd="6" destOrd="0" presId="urn:microsoft.com/office/officeart/2017/3/layout/HorizontalLabelsTimeline"/>
    <dgm:cxn modelId="{83912EBA-16F7-4A03-ADCF-D627A4312407}" type="presParOf" srcId="{B9E3B7A2-9721-47F5-B24E-100D89F2E2C9}" destId="{5C2721B5-2876-471C-89B4-1C3C1335EF27}" srcOrd="0" destOrd="0" presId="urn:microsoft.com/office/officeart/2017/3/layout/HorizontalLabelsTimeline"/>
    <dgm:cxn modelId="{02B9D02B-0D06-48FE-822B-914AB5957DB3}" type="presParOf" srcId="{B9E3B7A2-9721-47F5-B24E-100D89F2E2C9}" destId="{ABF9E64B-B8BC-471C-961C-737B9F0CABE8}" srcOrd="1" destOrd="0" presId="urn:microsoft.com/office/officeart/2017/3/layout/HorizontalLabelsTimeline"/>
    <dgm:cxn modelId="{571BA44D-9EFB-4DAF-9B7A-D2A8CB48132D}" type="presParOf" srcId="{ABF9E64B-B8BC-471C-961C-737B9F0CABE8}" destId="{5327EC78-3379-4C1C-B1D5-0690B93CF8CF}" srcOrd="0" destOrd="0" presId="urn:microsoft.com/office/officeart/2017/3/layout/HorizontalLabelsTimeline"/>
    <dgm:cxn modelId="{EADC7CAA-3E65-4823-BE49-1911763D0B60}" type="presParOf" srcId="{ABF9E64B-B8BC-471C-961C-737B9F0CABE8}" destId="{E7982089-F8D8-45CB-AB90-A27B2174AA56}" srcOrd="1" destOrd="0" presId="urn:microsoft.com/office/officeart/2017/3/layout/HorizontalLabelsTimeline"/>
    <dgm:cxn modelId="{8A81D19C-B4ED-41AF-B7E2-72D1CEC6B25E}" type="presParOf" srcId="{B9E3B7A2-9721-47F5-B24E-100D89F2E2C9}" destId="{A351AB2B-03B8-4D1D-9DA6-AAC4D00B98C0}" srcOrd="2" destOrd="0" presId="urn:microsoft.com/office/officeart/2017/3/layout/HorizontalLabelsTimeline"/>
    <dgm:cxn modelId="{261CEAFA-1551-42F7-A37B-07126EC8980A}" type="presParOf" srcId="{B9E3B7A2-9721-47F5-B24E-100D89F2E2C9}" destId="{3ACC1E29-064D-4790-A6A5-10E77EEB3BE0}" srcOrd="3" destOrd="0" presId="urn:microsoft.com/office/officeart/2017/3/layout/HorizontalLabelsTimeline"/>
    <dgm:cxn modelId="{1A64D70B-C614-4A90-9395-37B22318F714}" type="presParOf" srcId="{B9E3B7A2-9721-47F5-B24E-100D89F2E2C9}" destId="{7625A8BC-5B81-47B5-BB4F-9DFF2B1C835D}" srcOrd="4" destOrd="0" presId="urn:microsoft.com/office/officeart/2017/3/layout/HorizontalLabelsTimeline"/>
    <dgm:cxn modelId="{AD78D398-1126-46FC-9AAC-EDEA54AF866F}" type="presParOf" srcId="{79E06C46-4F33-4592-91B5-7CF8A168B31D}" destId="{35DA5465-AA7B-4812-A619-6B971DBDD1D1}" srcOrd="7" destOrd="0" presId="urn:microsoft.com/office/officeart/2017/3/layout/HorizontalLabelsTimeline"/>
    <dgm:cxn modelId="{CAA7910D-C98F-4C99-9577-54F4234B286F}" type="presParOf" srcId="{79E06C46-4F33-4592-91B5-7CF8A168B31D}" destId="{6B6CEF4C-FD6F-47AA-AFF2-0403CCF3D994}" srcOrd="8" destOrd="0" presId="urn:microsoft.com/office/officeart/2017/3/layout/HorizontalLabelsTimeline"/>
    <dgm:cxn modelId="{3DEFD0BF-9EEC-48F4-9997-8F7E7975A3BD}" type="presParOf" srcId="{6B6CEF4C-FD6F-47AA-AFF2-0403CCF3D994}" destId="{36B07FE8-BBDA-415C-A848-FF91E60631C5}" srcOrd="0" destOrd="0" presId="urn:microsoft.com/office/officeart/2017/3/layout/HorizontalLabelsTimeline"/>
    <dgm:cxn modelId="{487625D7-41E7-45F0-BA07-E19BBDC7E125}" type="presParOf" srcId="{6B6CEF4C-FD6F-47AA-AFF2-0403CCF3D994}" destId="{9988236C-8DC8-4231-9D24-F1E6A1106A50}" srcOrd="1" destOrd="0" presId="urn:microsoft.com/office/officeart/2017/3/layout/HorizontalLabelsTimeline"/>
    <dgm:cxn modelId="{8FC7688C-A75F-404B-AB31-0B71070815A2}" type="presParOf" srcId="{9988236C-8DC8-4231-9D24-F1E6A1106A50}" destId="{DE103876-5535-446F-8BA1-3209805E6249}" srcOrd="0" destOrd="0" presId="urn:microsoft.com/office/officeart/2017/3/layout/HorizontalLabelsTimeline"/>
    <dgm:cxn modelId="{EAC57DAD-88E5-4721-8B53-FD1513BF23D0}" type="presParOf" srcId="{9988236C-8DC8-4231-9D24-F1E6A1106A50}" destId="{FB03BB29-357F-4191-A862-85688E605BF8}" srcOrd="1" destOrd="0" presId="urn:microsoft.com/office/officeart/2017/3/layout/HorizontalLabelsTimeline"/>
    <dgm:cxn modelId="{F087784A-D914-4DD6-BE58-5AE88439E317}" type="presParOf" srcId="{6B6CEF4C-FD6F-47AA-AFF2-0403CCF3D994}" destId="{23AA4CFD-1946-4DAF-8570-94B01DD39110}" srcOrd="2" destOrd="0" presId="urn:microsoft.com/office/officeart/2017/3/layout/HorizontalLabelsTimeline"/>
    <dgm:cxn modelId="{A6C00F26-5643-449A-9B48-BAE677C429A6}" type="presParOf" srcId="{6B6CEF4C-FD6F-47AA-AFF2-0403CCF3D994}" destId="{9877D1A3-979F-44E3-BEA8-5F5D7EFF00EB}" srcOrd="3" destOrd="0" presId="urn:microsoft.com/office/officeart/2017/3/layout/HorizontalLabelsTimeline"/>
    <dgm:cxn modelId="{BE29F95C-BE69-4E88-8D6E-5B67086F1258}" type="presParOf" srcId="{6B6CEF4C-FD6F-47AA-AFF2-0403CCF3D994}" destId="{25DFD6D9-32E1-45DD-ADD2-DD5FD2DC6387}" srcOrd="4" destOrd="0" presId="urn:microsoft.com/office/officeart/2017/3/layout/HorizontalLabelsTimeline"/>
    <dgm:cxn modelId="{DC41C871-5FE2-4BC8-862F-E6099C275085}" type="presParOf" srcId="{79E06C46-4F33-4592-91B5-7CF8A168B31D}" destId="{20BA42E8-66E4-4B68-A8C3-0C470862AF76}" srcOrd="9" destOrd="0" presId="urn:microsoft.com/office/officeart/2017/3/layout/HorizontalLabelsTimeline"/>
    <dgm:cxn modelId="{4F35D7EF-92F8-4678-9B1F-0E48A9951465}" type="presParOf" srcId="{79E06C46-4F33-4592-91B5-7CF8A168B31D}" destId="{0197636C-A0B5-4421-8DAC-D808C165BFA7}" srcOrd="10" destOrd="0" presId="urn:microsoft.com/office/officeart/2017/3/layout/HorizontalLabelsTimeline"/>
    <dgm:cxn modelId="{20AD789F-E7BD-4083-A45A-769F7BCB0844}" type="presParOf" srcId="{0197636C-A0B5-4421-8DAC-D808C165BFA7}" destId="{0BED035C-A20C-4B79-BF5C-415B2F3CF584}" srcOrd="0" destOrd="0" presId="urn:microsoft.com/office/officeart/2017/3/layout/HorizontalLabelsTimeline"/>
    <dgm:cxn modelId="{175BF33B-C649-4D5B-8984-52C64D79EF87}" type="presParOf" srcId="{0197636C-A0B5-4421-8DAC-D808C165BFA7}" destId="{CED80F3F-0370-4825-899B-9FED69C3AF29}" srcOrd="1" destOrd="0" presId="urn:microsoft.com/office/officeart/2017/3/layout/HorizontalLabelsTimeline"/>
    <dgm:cxn modelId="{2A3DDDA0-428D-48B8-8DB7-01A4D6F427A3}" type="presParOf" srcId="{CED80F3F-0370-4825-899B-9FED69C3AF29}" destId="{3EB91CCA-B11B-413F-9367-A78A7A2BCD82}" srcOrd="0" destOrd="0" presId="urn:microsoft.com/office/officeart/2017/3/layout/HorizontalLabelsTimeline"/>
    <dgm:cxn modelId="{0DED3589-A640-454E-B891-7EEB814A9415}" type="presParOf" srcId="{CED80F3F-0370-4825-899B-9FED69C3AF29}" destId="{94D0CAED-99F2-4358-983C-2D4127E11525}" srcOrd="1" destOrd="0" presId="urn:microsoft.com/office/officeart/2017/3/layout/HorizontalLabelsTimeline"/>
    <dgm:cxn modelId="{0A0909CC-4830-435C-A368-30AB0B07DF72}" type="presParOf" srcId="{0197636C-A0B5-4421-8DAC-D808C165BFA7}" destId="{3447C765-89DB-4DC5-A921-F9155D7B378D}" srcOrd="2" destOrd="0" presId="urn:microsoft.com/office/officeart/2017/3/layout/HorizontalLabelsTimeline"/>
    <dgm:cxn modelId="{A9727EBB-8CD7-402A-97D9-98FB0AD444DC}" type="presParOf" srcId="{0197636C-A0B5-4421-8DAC-D808C165BFA7}" destId="{896492C3-B578-4346-A4A2-4C25EA1EDD07}" srcOrd="3" destOrd="0" presId="urn:microsoft.com/office/officeart/2017/3/layout/HorizontalLabelsTimeline"/>
    <dgm:cxn modelId="{6F6E69B0-840A-4AA3-BEB5-986248905351}" type="presParOf" srcId="{0197636C-A0B5-4421-8DAC-D808C165BFA7}" destId="{EE551A8D-79A6-4982-BFC2-9D99E338C716}" srcOrd="4" destOrd="0" presId="urn:microsoft.com/office/officeart/2017/3/layout/HorizontalLabelsTimeline"/>
    <dgm:cxn modelId="{0F8C5F36-62F2-4D32-B8E9-1959C6DCE6EE}" type="presParOf" srcId="{79E06C46-4F33-4592-91B5-7CF8A168B31D}" destId="{59749DCF-3762-46A0-AAFA-C2F07EA61B96}" srcOrd="11" destOrd="0" presId="urn:microsoft.com/office/officeart/2017/3/layout/HorizontalLabelsTimeline"/>
    <dgm:cxn modelId="{B129522D-506F-48DC-92EF-0E59F33CA285}" type="presParOf" srcId="{79E06C46-4F33-4592-91B5-7CF8A168B31D}" destId="{3A5B8076-5CD7-4917-9173-43DB27BF7613}" srcOrd="12" destOrd="0" presId="urn:microsoft.com/office/officeart/2017/3/layout/HorizontalLabelsTimeline"/>
    <dgm:cxn modelId="{CCF41FED-BBBE-4EF6-B369-BD594BA91F2D}" type="presParOf" srcId="{3A5B8076-5CD7-4917-9173-43DB27BF7613}" destId="{D5DA1C9D-CB48-4A20-B9FC-C6464F98152E}" srcOrd="0" destOrd="0" presId="urn:microsoft.com/office/officeart/2017/3/layout/HorizontalLabelsTimeline"/>
    <dgm:cxn modelId="{780FA2EC-D8AC-421C-A12F-8D8943EF94DA}" type="presParOf" srcId="{3A5B8076-5CD7-4917-9173-43DB27BF7613}" destId="{57A91F2E-C9EA-4BBC-B1BE-3D7A96FECA4F}" srcOrd="1" destOrd="0" presId="urn:microsoft.com/office/officeart/2017/3/layout/HorizontalLabelsTimeline"/>
    <dgm:cxn modelId="{3B1DE041-5576-4A44-BD17-AC20CD1EC36D}" type="presParOf" srcId="{57A91F2E-C9EA-4BBC-B1BE-3D7A96FECA4F}" destId="{31AD597D-1AF5-4600-9DF5-1147E4735254}" srcOrd="0" destOrd="0" presId="urn:microsoft.com/office/officeart/2017/3/layout/HorizontalLabelsTimeline"/>
    <dgm:cxn modelId="{C4E6B461-2547-4789-B314-2A7EB9A1E010}" type="presParOf" srcId="{57A91F2E-C9EA-4BBC-B1BE-3D7A96FECA4F}" destId="{0C66DF0B-2D68-48A5-81C4-71FEF7B55B21}" srcOrd="1" destOrd="0" presId="urn:microsoft.com/office/officeart/2017/3/layout/HorizontalLabelsTimeline"/>
    <dgm:cxn modelId="{231BE307-9754-4105-A2AA-9D39363BCA6B}" type="presParOf" srcId="{3A5B8076-5CD7-4917-9173-43DB27BF7613}" destId="{4FD92FCB-0D4A-4C1A-9082-341EF1916C0E}" srcOrd="2" destOrd="0" presId="urn:microsoft.com/office/officeart/2017/3/layout/HorizontalLabelsTimeline"/>
    <dgm:cxn modelId="{5221B76D-0BB8-44E9-A250-5E554E975293}" type="presParOf" srcId="{3A5B8076-5CD7-4917-9173-43DB27BF7613}" destId="{893F7040-BB4B-4958-B6D5-C08EBCB8C9DC}" srcOrd="3" destOrd="0" presId="urn:microsoft.com/office/officeart/2017/3/layout/HorizontalLabelsTimeline"/>
    <dgm:cxn modelId="{F22973CE-16BF-48A6-9557-F3F028378303}" type="presParOf" srcId="{3A5B8076-5CD7-4917-9173-43DB27BF7613}" destId="{571B4400-2CF7-40D0-98A7-988DA40D9F60}" srcOrd="4" destOrd="0" presId="urn:microsoft.com/office/officeart/2017/3/layout/HorizontalLabelsTimeline"/>
    <dgm:cxn modelId="{7F512CE7-8871-490E-B020-F42065AF92A2}" type="presParOf" srcId="{79E06C46-4F33-4592-91B5-7CF8A168B31D}" destId="{DC0125A3-ED73-436B-80FC-B6E0F35D1475}" srcOrd="13" destOrd="0" presId="urn:microsoft.com/office/officeart/2017/3/layout/HorizontalLabelsTimeline"/>
    <dgm:cxn modelId="{E3374C04-9DE9-4AB0-AC4C-6EA9B23A000D}" type="presParOf" srcId="{79E06C46-4F33-4592-91B5-7CF8A168B31D}" destId="{3AD1242E-0A14-4140-8B25-766C7A297169}" srcOrd="14" destOrd="0" presId="urn:microsoft.com/office/officeart/2017/3/layout/HorizontalLabelsTimeline"/>
    <dgm:cxn modelId="{17180B8D-64D9-49E4-A2D6-2D08A5AF6CA7}" type="presParOf" srcId="{3AD1242E-0A14-4140-8B25-766C7A297169}" destId="{94190207-278C-4418-8C52-FF983D00B586}" srcOrd="0" destOrd="0" presId="urn:microsoft.com/office/officeart/2017/3/layout/HorizontalLabelsTimeline"/>
    <dgm:cxn modelId="{20EF63CE-4480-4212-AD3C-F79460587A01}" type="presParOf" srcId="{3AD1242E-0A14-4140-8B25-766C7A297169}" destId="{8B511C7B-97FD-49F2-A74A-936C55C17B21}" srcOrd="1" destOrd="0" presId="urn:microsoft.com/office/officeart/2017/3/layout/HorizontalLabelsTimeline"/>
    <dgm:cxn modelId="{3274D75B-DFFE-46A8-8766-146AF20DB96A}" type="presParOf" srcId="{8B511C7B-97FD-49F2-A74A-936C55C17B21}" destId="{72060C01-3D85-4860-B901-7560C0BFA07A}" srcOrd="0" destOrd="0" presId="urn:microsoft.com/office/officeart/2017/3/layout/HorizontalLabelsTimeline"/>
    <dgm:cxn modelId="{6906ECA3-A2CA-4AAA-B9B3-EA3EBA779CCC}" type="presParOf" srcId="{8B511C7B-97FD-49F2-A74A-936C55C17B21}" destId="{1F118C9B-0209-4F6B-A1B5-2042D73D99EA}" srcOrd="1" destOrd="0" presId="urn:microsoft.com/office/officeart/2017/3/layout/HorizontalLabelsTimeline"/>
    <dgm:cxn modelId="{5A84EE0B-A74C-47B8-9398-44AFE4E4A8CA}" type="presParOf" srcId="{3AD1242E-0A14-4140-8B25-766C7A297169}" destId="{06F5F7D0-0A2D-4561-88DB-2A80AAB4E06A}" srcOrd="2" destOrd="0" presId="urn:microsoft.com/office/officeart/2017/3/layout/HorizontalLabelsTimeline"/>
    <dgm:cxn modelId="{98E5F812-FFCD-47FD-A003-D8F6F55B7EA7}" type="presParOf" srcId="{3AD1242E-0A14-4140-8B25-766C7A297169}" destId="{2A32613A-FBD6-404B-BAE9-47F7EDC3FAB4}" srcOrd="3" destOrd="0" presId="urn:microsoft.com/office/officeart/2017/3/layout/HorizontalLabelsTimeline"/>
    <dgm:cxn modelId="{AC0E19C7-F196-4662-A4B0-0CE9272B0ACC}" type="presParOf" srcId="{3AD1242E-0A14-4140-8B25-766C7A297169}" destId="{95C5D849-D9A2-4B71-B1D8-215F42B2A95D}" srcOrd="4" destOrd="0" presId="urn:microsoft.com/office/officeart/2017/3/layout/HorizontalLabels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AB6AA7-0A00-4B73-B46C-5F45A4E9C112}">
      <dsp:nvSpPr>
        <dsp:cNvPr id="0" name=""/>
        <dsp:cNvSpPr/>
      </dsp:nvSpPr>
      <dsp:spPr>
        <a:xfrm>
          <a:off x="0" y="2401411"/>
          <a:ext cx="11169226" cy="0"/>
        </a:xfrm>
        <a:prstGeom prst="line">
          <a:avLst/>
        </a:prstGeom>
        <a:solidFill>
          <a:schemeClr val="lt1">
            <a:alpha val="90000"/>
            <a:hueOff val="0"/>
            <a:satOff val="0"/>
            <a:lumOff val="0"/>
            <a:alphaOff val="0"/>
          </a:schemeClr>
        </a:solidFill>
        <a:ln w="9525" cap="flat" cmpd="sng" algn="ctr">
          <a:solidFill>
            <a:schemeClr val="accent1">
              <a:shade val="5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20EB9431-4E07-4675-9BA2-02D3E6682CBF}">
      <dsp:nvSpPr>
        <dsp:cNvPr id="0" name=""/>
        <dsp:cNvSpPr/>
      </dsp:nvSpPr>
      <dsp:spPr>
        <a:xfrm>
          <a:off x="150250" y="1488875"/>
          <a:ext cx="2183670" cy="576338"/>
        </a:xfrm>
        <a:prstGeom prst="rect">
          <a:avLst/>
        </a:prstGeom>
        <a:gradFill rotWithShape="0">
          <a:gsLst>
            <a:gs pos="0">
              <a:schemeClr val="accent1">
                <a:shade val="50000"/>
                <a:hueOff val="0"/>
                <a:satOff val="0"/>
                <a:lumOff val="0"/>
                <a:alphaOff val="0"/>
                <a:shade val="51000"/>
                <a:satMod val="130000"/>
              </a:schemeClr>
            </a:gs>
            <a:gs pos="80000">
              <a:schemeClr val="accent1">
                <a:shade val="50000"/>
                <a:hueOff val="0"/>
                <a:satOff val="0"/>
                <a:lumOff val="0"/>
                <a:alphaOff val="0"/>
                <a:shade val="93000"/>
                <a:satMod val="130000"/>
              </a:schemeClr>
            </a:gs>
            <a:gs pos="100000">
              <a:schemeClr val="accent1">
                <a:shade val="50000"/>
                <a:hueOff val="0"/>
                <a:satOff val="0"/>
                <a:lumOff val="0"/>
                <a:alphaOff val="0"/>
                <a:shade val="94000"/>
                <a:satMod val="135000"/>
              </a:schemeClr>
            </a:gs>
          </a:gsLst>
          <a:lin ang="16200000" scaled="0"/>
        </a:gradFill>
        <a:ln w="9525" cap="flat" cmpd="sng" algn="ctr">
          <a:solidFill>
            <a:schemeClr val="accent1">
              <a:shade val="5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96520" tIns="96520" rIns="96520" bIns="96520" numCol="1" spcCol="1270" anchor="ctr" anchorCtr="0">
          <a:noAutofit/>
        </a:bodyPr>
        <a:lstStyle/>
        <a:p>
          <a:pPr marL="0" lvl="0" indent="0" algn="ctr" defTabSz="844550">
            <a:lnSpc>
              <a:spcPct val="90000"/>
            </a:lnSpc>
            <a:spcBef>
              <a:spcPct val="0"/>
            </a:spcBef>
            <a:spcAft>
              <a:spcPct val="35000"/>
            </a:spcAft>
            <a:buNone/>
            <a:defRPr b="1"/>
          </a:pPr>
          <a:r>
            <a:rPr lang="en-US" sz="1900" kern="1200"/>
            <a:t>March 28</a:t>
          </a:r>
        </a:p>
      </dsp:txBody>
      <dsp:txXfrm>
        <a:off x="150250" y="1488875"/>
        <a:ext cx="2183670" cy="576338"/>
      </dsp:txXfrm>
    </dsp:sp>
    <dsp:sp modelId="{0D4C8F51-1CE1-4BAB-84C6-A683305D767F}">
      <dsp:nvSpPr>
        <dsp:cNvPr id="0" name=""/>
        <dsp:cNvSpPr/>
      </dsp:nvSpPr>
      <dsp:spPr>
        <a:xfrm>
          <a:off x="150250" y="908213"/>
          <a:ext cx="2183670" cy="580661"/>
        </a:xfrm>
        <a:prstGeom prst="rect">
          <a:avLst/>
        </a:prstGeom>
        <a:solidFill>
          <a:schemeClr val="accent1">
            <a:alpha val="90000"/>
            <a:tint val="55000"/>
            <a:hueOff val="0"/>
            <a:satOff val="0"/>
            <a:lumOff val="0"/>
            <a:alphaOff val="0"/>
          </a:schemeClr>
        </a:solidFill>
        <a:ln w="9525" cap="flat" cmpd="sng" algn="ctr">
          <a:solidFill>
            <a:schemeClr val="l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52400" tIns="152400" rIns="152400" bIns="152400" numCol="1" spcCol="1270" anchor="ctr" anchorCtr="0">
          <a:noAutofit/>
        </a:bodyPr>
        <a:lstStyle/>
        <a:p>
          <a:pPr marL="0" lvl="0" indent="0" algn="l" defTabSz="711200">
            <a:lnSpc>
              <a:spcPct val="90000"/>
            </a:lnSpc>
            <a:spcBef>
              <a:spcPct val="0"/>
            </a:spcBef>
            <a:spcAft>
              <a:spcPct val="35000"/>
            </a:spcAft>
            <a:buNone/>
          </a:pPr>
          <a:r>
            <a:rPr lang="en-US" sz="1600" kern="1200"/>
            <a:t>9AM Workshop</a:t>
          </a:r>
        </a:p>
      </dsp:txBody>
      <dsp:txXfrm>
        <a:off x="150250" y="908213"/>
        <a:ext cx="2183670" cy="580661"/>
      </dsp:txXfrm>
    </dsp:sp>
    <dsp:sp modelId="{0E5C8E7A-589C-421B-A85B-FCA92F926A2E}">
      <dsp:nvSpPr>
        <dsp:cNvPr id="0" name=""/>
        <dsp:cNvSpPr/>
      </dsp:nvSpPr>
      <dsp:spPr>
        <a:xfrm>
          <a:off x="1242085" y="2065213"/>
          <a:ext cx="0" cy="336197"/>
        </a:xfrm>
        <a:prstGeom prst="line">
          <a:avLst/>
        </a:prstGeom>
        <a:noFill/>
        <a:ln w="9525" cap="flat" cmpd="sng" algn="ctr">
          <a:solidFill>
            <a:schemeClr val="accent1">
              <a:shade val="9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B91AA73-01D8-46E0-8BB6-1BA676D02134}">
      <dsp:nvSpPr>
        <dsp:cNvPr id="0" name=""/>
        <dsp:cNvSpPr/>
      </dsp:nvSpPr>
      <dsp:spPr>
        <a:xfrm>
          <a:off x="1390972" y="2737609"/>
          <a:ext cx="2183670" cy="576338"/>
        </a:xfrm>
        <a:prstGeom prst="rect">
          <a:avLst/>
        </a:prstGeom>
        <a:gradFill rotWithShape="0">
          <a:gsLst>
            <a:gs pos="0">
              <a:schemeClr val="accent1">
                <a:shade val="50000"/>
                <a:hueOff val="90359"/>
                <a:satOff val="-1890"/>
                <a:lumOff val="10516"/>
                <a:alphaOff val="0"/>
                <a:shade val="51000"/>
                <a:satMod val="130000"/>
              </a:schemeClr>
            </a:gs>
            <a:gs pos="80000">
              <a:schemeClr val="accent1">
                <a:shade val="50000"/>
                <a:hueOff val="90359"/>
                <a:satOff val="-1890"/>
                <a:lumOff val="10516"/>
                <a:alphaOff val="0"/>
                <a:shade val="93000"/>
                <a:satMod val="130000"/>
              </a:schemeClr>
            </a:gs>
            <a:gs pos="100000">
              <a:schemeClr val="accent1">
                <a:shade val="50000"/>
                <a:hueOff val="90359"/>
                <a:satOff val="-1890"/>
                <a:lumOff val="10516"/>
                <a:alphaOff val="0"/>
                <a:shade val="94000"/>
                <a:satMod val="135000"/>
              </a:schemeClr>
            </a:gs>
          </a:gsLst>
          <a:lin ang="16200000" scaled="0"/>
        </a:gradFill>
        <a:ln w="9525" cap="flat" cmpd="sng" algn="ctr">
          <a:solidFill>
            <a:schemeClr val="accent1">
              <a:shade val="50000"/>
              <a:hueOff val="90359"/>
              <a:satOff val="-1890"/>
              <a:lumOff val="10516"/>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96520" tIns="96520" rIns="96520" bIns="96520" numCol="1" spcCol="1270" anchor="ctr" anchorCtr="0">
          <a:noAutofit/>
        </a:bodyPr>
        <a:lstStyle/>
        <a:p>
          <a:pPr marL="0" lvl="0" indent="0" algn="ctr" defTabSz="844550">
            <a:lnSpc>
              <a:spcPct val="90000"/>
            </a:lnSpc>
            <a:spcBef>
              <a:spcPct val="0"/>
            </a:spcBef>
            <a:spcAft>
              <a:spcPct val="35000"/>
            </a:spcAft>
            <a:buNone/>
            <a:defRPr b="1"/>
          </a:pPr>
          <a:r>
            <a:rPr lang="en-US" sz="1900" kern="1200"/>
            <a:t>April 10</a:t>
          </a:r>
        </a:p>
      </dsp:txBody>
      <dsp:txXfrm>
        <a:off x="1390972" y="2737609"/>
        <a:ext cx="2183670" cy="576338"/>
      </dsp:txXfrm>
    </dsp:sp>
    <dsp:sp modelId="{4C3ED4DE-53DC-4539-9AFF-832A0849E48F}">
      <dsp:nvSpPr>
        <dsp:cNvPr id="0" name=""/>
        <dsp:cNvSpPr/>
      </dsp:nvSpPr>
      <dsp:spPr>
        <a:xfrm>
          <a:off x="1390972" y="3313947"/>
          <a:ext cx="2183670" cy="580661"/>
        </a:xfrm>
        <a:prstGeom prst="rect">
          <a:avLst/>
        </a:prstGeom>
        <a:solidFill>
          <a:schemeClr val="accent1">
            <a:alpha val="90000"/>
            <a:tint val="55000"/>
            <a:hueOff val="0"/>
            <a:satOff val="0"/>
            <a:lumOff val="0"/>
            <a:alphaOff val="0"/>
          </a:schemeClr>
        </a:solidFill>
        <a:ln w="9525" cap="flat" cmpd="sng" algn="ctr">
          <a:solidFill>
            <a:schemeClr val="l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52400" tIns="152400" rIns="152400" bIns="152400" numCol="1" spcCol="1270" anchor="ctr" anchorCtr="0">
          <a:noAutofit/>
        </a:bodyPr>
        <a:lstStyle/>
        <a:p>
          <a:pPr marL="0" lvl="0" indent="0" algn="l" defTabSz="711200">
            <a:lnSpc>
              <a:spcPct val="90000"/>
            </a:lnSpc>
            <a:spcBef>
              <a:spcPct val="0"/>
            </a:spcBef>
            <a:spcAft>
              <a:spcPct val="35000"/>
            </a:spcAft>
            <a:buNone/>
          </a:pPr>
          <a:r>
            <a:rPr lang="en-US" sz="1600" kern="1200"/>
            <a:t>2PM Workshop</a:t>
          </a:r>
        </a:p>
      </dsp:txBody>
      <dsp:txXfrm>
        <a:off x="1390972" y="3313947"/>
        <a:ext cx="2183670" cy="580661"/>
      </dsp:txXfrm>
    </dsp:sp>
    <dsp:sp modelId="{7FB81451-F717-4196-936A-DE7415CB7A55}">
      <dsp:nvSpPr>
        <dsp:cNvPr id="0" name=""/>
        <dsp:cNvSpPr/>
      </dsp:nvSpPr>
      <dsp:spPr>
        <a:xfrm>
          <a:off x="2482807" y="2401411"/>
          <a:ext cx="0" cy="336197"/>
        </a:xfrm>
        <a:prstGeom prst="line">
          <a:avLst/>
        </a:prstGeom>
        <a:noFill/>
        <a:ln w="9525" cap="flat" cmpd="sng" algn="ctr">
          <a:solidFill>
            <a:schemeClr val="accent1">
              <a:shade val="90000"/>
              <a:hueOff val="93778"/>
              <a:satOff val="-1732"/>
              <a:lumOff val="8032"/>
              <a:alphaOff val="0"/>
            </a:schemeClr>
          </a:solidFill>
          <a:prstDash val="solid"/>
        </a:ln>
        <a:effectLst/>
      </dsp:spPr>
      <dsp:style>
        <a:lnRef idx="1">
          <a:scrgbClr r="0" g="0" b="0"/>
        </a:lnRef>
        <a:fillRef idx="0">
          <a:scrgbClr r="0" g="0" b="0"/>
        </a:fillRef>
        <a:effectRef idx="0">
          <a:scrgbClr r="0" g="0" b="0"/>
        </a:effectRef>
        <a:fontRef idx="minor"/>
      </dsp:style>
    </dsp:sp>
    <dsp:sp modelId="{D3BDEA60-ACA9-4B4C-8288-AA94CE15DBE6}">
      <dsp:nvSpPr>
        <dsp:cNvPr id="0" name=""/>
        <dsp:cNvSpPr/>
      </dsp:nvSpPr>
      <dsp:spPr>
        <a:xfrm rot="2700000">
          <a:off x="1204728" y="2364054"/>
          <a:ext cx="74714" cy="74714"/>
        </a:xfrm>
        <a:prstGeom prst="rect">
          <a:avLst/>
        </a:prstGeom>
        <a:gradFill rotWithShape="0">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6350">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62A803B5-F8DC-454D-B169-B656D58176F9}">
      <dsp:nvSpPr>
        <dsp:cNvPr id="0" name=""/>
        <dsp:cNvSpPr/>
      </dsp:nvSpPr>
      <dsp:spPr>
        <a:xfrm rot="2700000">
          <a:off x="2445450" y="2364054"/>
          <a:ext cx="74714" cy="74714"/>
        </a:xfrm>
        <a:prstGeom prst="rect">
          <a:avLst/>
        </a:prstGeom>
        <a:gradFill rotWithShape="0">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6350">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9700A7A2-2B87-405E-AC14-D779C9241522}">
      <dsp:nvSpPr>
        <dsp:cNvPr id="0" name=""/>
        <dsp:cNvSpPr/>
      </dsp:nvSpPr>
      <dsp:spPr>
        <a:xfrm>
          <a:off x="2631694" y="1488875"/>
          <a:ext cx="2183670" cy="576338"/>
        </a:xfrm>
        <a:prstGeom prst="rect">
          <a:avLst/>
        </a:prstGeom>
        <a:gradFill rotWithShape="0">
          <a:gsLst>
            <a:gs pos="0">
              <a:schemeClr val="accent1">
                <a:shade val="50000"/>
                <a:hueOff val="180718"/>
                <a:satOff val="-3780"/>
                <a:lumOff val="21031"/>
                <a:alphaOff val="0"/>
                <a:shade val="51000"/>
                <a:satMod val="130000"/>
              </a:schemeClr>
            </a:gs>
            <a:gs pos="80000">
              <a:schemeClr val="accent1">
                <a:shade val="50000"/>
                <a:hueOff val="180718"/>
                <a:satOff val="-3780"/>
                <a:lumOff val="21031"/>
                <a:alphaOff val="0"/>
                <a:shade val="93000"/>
                <a:satMod val="130000"/>
              </a:schemeClr>
            </a:gs>
            <a:gs pos="100000">
              <a:schemeClr val="accent1">
                <a:shade val="50000"/>
                <a:hueOff val="180718"/>
                <a:satOff val="-3780"/>
                <a:lumOff val="21031"/>
                <a:alphaOff val="0"/>
                <a:shade val="94000"/>
                <a:satMod val="135000"/>
              </a:schemeClr>
            </a:gs>
          </a:gsLst>
          <a:lin ang="16200000" scaled="0"/>
        </a:gradFill>
        <a:ln w="9525" cap="flat" cmpd="sng" algn="ctr">
          <a:solidFill>
            <a:schemeClr val="accent1">
              <a:shade val="50000"/>
              <a:hueOff val="180718"/>
              <a:satOff val="-3780"/>
              <a:lumOff val="21031"/>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96520" tIns="96520" rIns="96520" bIns="96520" numCol="1" spcCol="1270" anchor="ctr" anchorCtr="0">
          <a:noAutofit/>
        </a:bodyPr>
        <a:lstStyle/>
        <a:p>
          <a:pPr marL="0" lvl="0" indent="0" algn="ctr" defTabSz="844550">
            <a:lnSpc>
              <a:spcPct val="90000"/>
            </a:lnSpc>
            <a:spcBef>
              <a:spcPct val="0"/>
            </a:spcBef>
            <a:spcAft>
              <a:spcPct val="35000"/>
            </a:spcAft>
            <a:buNone/>
            <a:defRPr b="1"/>
          </a:pPr>
          <a:r>
            <a:rPr lang="en-US" sz="1900" kern="1200"/>
            <a:t>May 15</a:t>
          </a:r>
        </a:p>
      </dsp:txBody>
      <dsp:txXfrm>
        <a:off x="2631694" y="1488875"/>
        <a:ext cx="2183670" cy="576338"/>
      </dsp:txXfrm>
    </dsp:sp>
    <dsp:sp modelId="{466FEDB3-15E2-4908-A317-33A5CE57DE32}">
      <dsp:nvSpPr>
        <dsp:cNvPr id="0" name=""/>
        <dsp:cNvSpPr/>
      </dsp:nvSpPr>
      <dsp:spPr>
        <a:xfrm>
          <a:off x="2631694" y="291261"/>
          <a:ext cx="2183670" cy="1197613"/>
        </a:xfrm>
        <a:prstGeom prst="rect">
          <a:avLst/>
        </a:prstGeom>
        <a:solidFill>
          <a:schemeClr val="accent1">
            <a:alpha val="90000"/>
            <a:tint val="55000"/>
            <a:hueOff val="0"/>
            <a:satOff val="0"/>
            <a:lumOff val="0"/>
            <a:alphaOff val="0"/>
          </a:schemeClr>
        </a:solidFill>
        <a:ln w="9525" cap="flat" cmpd="sng" algn="ctr">
          <a:solidFill>
            <a:schemeClr val="l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52400" tIns="152400" rIns="152400" bIns="152400" numCol="1" spcCol="1270" anchor="ctr" anchorCtr="0">
          <a:noAutofit/>
        </a:bodyPr>
        <a:lstStyle/>
        <a:p>
          <a:pPr marL="0" lvl="0" indent="0" algn="l" defTabSz="711200">
            <a:lnSpc>
              <a:spcPct val="90000"/>
            </a:lnSpc>
            <a:spcBef>
              <a:spcPct val="0"/>
            </a:spcBef>
            <a:spcAft>
              <a:spcPct val="35000"/>
            </a:spcAft>
            <a:buNone/>
          </a:pPr>
          <a:r>
            <a:rPr lang="en-US" sz="1600" b="1" kern="1200"/>
            <a:t>Mandatory</a:t>
          </a:r>
          <a:r>
            <a:rPr lang="en-US" sz="1600" kern="1200"/>
            <a:t> preliminary application deadline - 5PM</a:t>
          </a:r>
        </a:p>
      </dsp:txBody>
      <dsp:txXfrm>
        <a:off x="2631694" y="291261"/>
        <a:ext cx="2183670" cy="1197613"/>
      </dsp:txXfrm>
    </dsp:sp>
    <dsp:sp modelId="{998C3077-A8D5-4CF1-81E3-1F33301D98A5}">
      <dsp:nvSpPr>
        <dsp:cNvPr id="0" name=""/>
        <dsp:cNvSpPr/>
      </dsp:nvSpPr>
      <dsp:spPr>
        <a:xfrm>
          <a:off x="3723529" y="2065213"/>
          <a:ext cx="0" cy="336197"/>
        </a:xfrm>
        <a:prstGeom prst="line">
          <a:avLst/>
        </a:prstGeom>
        <a:noFill/>
        <a:ln w="9525" cap="flat" cmpd="sng" algn="ctr">
          <a:solidFill>
            <a:schemeClr val="accent1">
              <a:shade val="90000"/>
              <a:hueOff val="187556"/>
              <a:satOff val="-3464"/>
              <a:lumOff val="16063"/>
              <a:alphaOff val="0"/>
            </a:schemeClr>
          </a:solidFill>
          <a:prstDash val="solid"/>
        </a:ln>
        <a:effectLst/>
      </dsp:spPr>
      <dsp:style>
        <a:lnRef idx="1">
          <a:scrgbClr r="0" g="0" b="0"/>
        </a:lnRef>
        <a:fillRef idx="0">
          <a:scrgbClr r="0" g="0" b="0"/>
        </a:fillRef>
        <a:effectRef idx="0">
          <a:scrgbClr r="0" g="0" b="0"/>
        </a:effectRef>
        <a:fontRef idx="minor"/>
      </dsp:style>
    </dsp:sp>
    <dsp:sp modelId="{5C2721B5-2876-471C-89B4-1C3C1335EF27}">
      <dsp:nvSpPr>
        <dsp:cNvPr id="0" name=""/>
        <dsp:cNvSpPr/>
      </dsp:nvSpPr>
      <dsp:spPr>
        <a:xfrm>
          <a:off x="3872416" y="2737609"/>
          <a:ext cx="2183670" cy="576338"/>
        </a:xfrm>
        <a:prstGeom prst="rect">
          <a:avLst/>
        </a:prstGeom>
        <a:gradFill rotWithShape="0">
          <a:gsLst>
            <a:gs pos="0">
              <a:schemeClr val="accent1">
                <a:shade val="50000"/>
                <a:hueOff val="271077"/>
                <a:satOff val="-5670"/>
                <a:lumOff val="31547"/>
                <a:alphaOff val="0"/>
                <a:shade val="51000"/>
                <a:satMod val="130000"/>
              </a:schemeClr>
            </a:gs>
            <a:gs pos="80000">
              <a:schemeClr val="accent1">
                <a:shade val="50000"/>
                <a:hueOff val="271077"/>
                <a:satOff val="-5670"/>
                <a:lumOff val="31547"/>
                <a:alphaOff val="0"/>
                <a:shade val="93000"/>
                <a:satMod val="130000"/>
              </a:schemeClr>
            </a:gs>
            <a:gs pos="100000">
              <a:schemeClr val="accent1">
                <a:shade val="50000"/>
                <a:hueOff val="271077"/>
                <a:satOff val="-5670"/>
                <a:lumOff val="31547"/>
                <a:alphaOff val="0"/>
                <a:shade val="94000"/>
                <a:satMod val="135000"/>
              </a:schemeClr>
            </a:gs>
          </a:gsLst>
          <a:lin ang="16200000" scaled="0"/>
        </a:gradFill>
        <a:ln w="9525" cap="flat" cmpd="sng" algn="ctr">
          <a:solidFill>
            <a:schemeClr val="accent1">
              <a:shade val="50000"/>
              <a:hueOff val="271077"/>
              <a:satOff val="-5670"/>
              <a:lumOff val="31547"/>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96520" tIns="96520" rIns="96520" bIns="96520" numCol="1" spcCol="1270" anchor="ctr" anchorCtr="0">
          <a:noAutofit/>
        </a:bodyPr>
        <a:lstStyle/>
        <a:p>
          <a:pPr marL="0" lvl="0" indent="0" algn="ctr" defTabSz="844550">
            <a:lnSpc>
              <a:spcPct val="90000"/>
            </a:lnSpc>
            <a:spcBef>
              <a:spcPct val="0"/>
            </a:spcBef>
            <a:spcAft>
              <a:spcPct val="35000"/>
            </a:spcAft>
            <a:buNone/>
            <a:defRPr b="1"/>
          </a:pPr>
          <a:r>
            <a:rPr lang="en-US" sz="1900" kern="1200"/>
            <a:t>May 16-24</a:t>
          </a:r>
        </a:p>
      </dsp:txBody>
      <dsp:txXfrm>
        <a:off x="3872416" y="2737609"/>
        <a:ext cx="2183670" cy="576338"/>
      </dsp:txXfrm>
    </dsp:sp>
    <dsp:sp modelId="{5327EC78-3379-4C1C-B1D5-0690B93CF8CF}">
      <dsp:nvSpPr>
        <dsp:cNvPr id="0" name=""/>
        <dsp:cNvSpPr/>
      </dsp:nvSpPr>
      <dsp:spPr>
        <a:xfrm>
          <a:off x="3872416" y="3313947"/>
          <a:ext cx="2183670" cy="979865"/>
        </a:xfrm>
        <a:prstGeom prst="rect">
          <a:avLst/>
        </a:prstGeom>
        <a:solidFill>
          <a:schemeClr val="accent1">
            <a:alpha val="90000"/>
            <a:tint val="55000"/>
            <a:hueOff val="0"/>
            <a:satOff val="0"/>
            <a:lumOff val="0"/>
            <a:alphaOff val="0"/>
          </a:schemeClr>
        </a:solidFill>
        <a:ln w="9525" cap="flat" cmpd="sng" algn="ctr">
          <a:solidFill>
            <a:schemeClr val="l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52400" tIns="152400" rIns="152400" bIns="152400" numCol="1" spcCol="1270" anchor="ctr" anchorCtr="0">
          <a:noAutofit/>
        </a:bodyPr>
        <a:lstStyle/>
        <a:p>
          <a:pPr marL="0" lvl="0" indent="0" algn="l" defTabSz="711200">
            <a:lnSpc>
              <a:spcPct val="90000"/>
            </a:lnSpc>
            <a:spcBef>
              <a:spcPct val="0"/>
            </a:spcBef>
            <a:spcAft>
              <a:spcPct val="35000"/>
            </a:spcAft>
            <a:buNone/>
          </a:pPr>
          <a:r>
            <a:rPr lang="en-US" sz="1600" kern="1200"/>
            <a:t>HCTDA internal review, feedback and outreach to applicants</a:t>
          </a:r>
        </a:p>
      </dsp:txBody>
      <dsp:txXfrm>
        <a:off x="3872416" y="3313947"/>
        <a:ext cx="2183670" cy="979865"/>
      </dsp:txXfrm>
    </dsp:sp>
    <dsp:sp modelId="{A351AB2B-03B8-4D1D-9DA6-AAC4D00B98C0}">
      <dsp:nvSpPr>
        <dsp:cNvPr id="0" name=""/>
        <dsp:cNvSpPr/>
      </dsp:nvSpPr>
      <dsp:spPr>
        <a:xfrm>
          <a:off x="4964251" y="2401411"/>
          <a:ext cx="0" cy="336197"/>
        </a:xfrm>
        <a:prstGeom prst="line">
          <a:avLst/>
        </a:prstGeom>
        <a:noFill/>
        <a:ln w="9525" cap="flat" cmpd="sng" algn="ctr">
          <a:solidFill>
            <a:schemeClr val="accent1">
              <a:shade val="90000"/>
              <a:hueOff val="281334"/>
              <a:satOff val="-5195"/>
              <a:lumOff val="24095"/>
              <a:alphaOff val="0"/>
            </a:schemeClr>
          </a:solidFill>
          <a:prstDash val="solid"/>
        </a:ln>
        <a:effectLst/>
      </dsp:spPr>
      <dsp:style>
        <a:lnRef idx="1">
          <a:scrgbClr r="0" g="0" b="0"/>
        </a:lnRef>
        <a:fillRef idx="0">
          <a:scrgbClr r="0" g="0" b="0"/>
        </a:fillRef>
        <a:effectRef idx="0">
          <a:scrgbClr r="0" g="0" b="0"/>
        </a:effectRef>
        <a:fontRef idx="minor"/>
      </dsp:style>
    </dsp:sp>
    <dsp:sp modelId="{C9A0218A-43C4-4A30-8DA0-1D9EB7F9D831}">
      <dsp:nvSpPr>
        <dsp:cNvPr id="0" name=""/>
        <dsp:cNvSpPr/>
      </dsp:nvSpPr>
      <dsp:spPr>
        <a:xfrm rot="2700000">
          <a:off x="3686172" y="2364054"/>
          <a:ext cx="74714" cy="74714"/>
        </a:xfrm>
        <a:prstGeom prst="rect">
          <a:avLst/>
        </a:prstGeom>
        <a:gradFill rotWithShape="0">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6350">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3ACC1E29-064D-4790-A6A5-10E77EEB3BE0}">
      <dsp:nvSpPr>
        <dsp:cNvPr id="0" name=""/>
        <dsp:cNvSpPr/>
      </dsp:nvSpPr>
      <dsp:spPr>
        <a:xfrm rot="2700000">
          <a:off x="4926894" y="2364054"/>
          <a:ext cx="74714" cy="74714"/>
        </a:xfrm>
        <a:prstGeom prst="rect">
          <a:avLst/>
        </a:prstGeom>
        <a:gradFill rotWithShape="0">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6350">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36B07FE8-BBDA-415C-A848-FF91E60631C5}">
      <dsp:nvSpPr>
        <dsp:cNvPr id="0" name=""/>
        <dsp:cNvSpPr/>
      </dsp:nvSpPr>
      <dsp:spPr>
        <a:xfrm>
          <a:off x="5113138" y="1488875"/>
          <a:ext cx="2183670" cy="576338"/>
        </a:xfrm>
        <a:prstGeom prst="rect">
          <a:avLst/>
        </a:prstGeom>
        <a:gradFill rotWithShape="0">
          <a:gsLst>
            <a:gs pos="0">
              <a:schemeClr val="accent1">
                <a:shade val="50000"/>
                <a:hueOff val="361436"/>
                <a:satOff val="-7560"/>
                <a:lumOff val="42063"/>
                <a:alphaOff val="0"/>
                <a:shade val="51000"/>
                <a:satMod val="130000"/>
              </a:schemeClr>
            </a:gs>
            <a:gs pos="80000">
              <a:schemeClr val="accent1">
                <a:shade val="50000"/>
                <a:hueOff val="361436"/>
                <a:satOff val="-7560"/>
                <a:lumOff val="42063"/>
                <a:alphaOff val="0"/>
                <a:shade val="93000"/>
                <a:satMod val="130000"/>
              </a:schemeClr>
            </a:gs>
            <a:gs pos="100000">
              <a:schemeClr val="accent1">
                <a:shade val="50000"/>
                <a:hueOff val="361436"/>
                <a:satOff val="-7560"/>
                <a:lumOff val="42063"/>
                <a:alphaOff val="0"/>
                <a:shade val="94000"/>
                <a:satMod val="135000"/>
              </a:schemeClr>
            </a:gs>
          </a:gsLst>
          <a:lin ang="16200000" scaled="0"/>
        </a:gradFill>
        <a:ln w="9525" cap="flat" cmpd="sng" algn="ctr">
          <a:solidFill>
            <a:schemeClr val="accent1">
              <a:shade val="50000"/>
              <a:hueOff val="361436"/>
              <a:satOff val="-7560"/>
              <a:lumOff val="42063"/>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96520" tIns="96520" rIns="96520" bIns="96520" numCol="1" spcCol="1270" anchor="ctr" anchorCtr="0">
          <a:noAutofit/>
        </a:bodyPr>
        <a:lstStyle/>
        <a:p>
          <a:pPr marL="0" lvl="0" indent="0" algn="ctr" defTabSz="844550">
            <a:lnSpc>
              <a:spcPct val="90000"/>
            </a:lnSpc>
            <a:spcBef>
              <a:spcPct val="0"/>
            </a:spcBef>
            <a:spcAft>
              <a:spcPct val="35000"/>
            </a:spcAft>
            <a:buNone/>
            <a:defRPr b="1"/>
          </a:pPr>
          <a:r>
            <a:rPr lang="en-US" sz="1900" kern="1200"/>
            <a:t>May 22</a:t>
          </a:r>
        </a:p>
      </dsp:txBody>
      <dsp:txXfrm>
        <a:off x="5113138" y="1488875"/>
        <a:ext cx="2183670" cy="576338"/>
      </dsp:txXfrm>
    </dsp:sp>
    <dsp:sp modelId="{DE103876-5535-446F-8BA1-3209805E6249}">
      <dsp:nvSpPr>
        <dsp:cNvPr id="0" name=""/>
        <dsp:cNvSpPr/>
      </dsp:nvSpPr>
      <dsp:spPr>
        <a:xfrm>
          <a:off x="5113138" y="291261"/>
          <a:ext cx="2183670" cy="1197613"/>
        </a:xfrm>
        <a:prstGeom prst="rect">
          <a:avLst/>
        </a:prstGeom>
        <a:solidFill>
          <a:schemeClr val="accent1">
            <a:alpha val="90000"/>
            <a:tint val="55000"/>
            <a:hueOff val="0"/>
            <a:satOff val="0"/>
            <a:lumOff val="0"/>
            <a:alphaOff val="0"/>
          </a:schemeClr>
        </a:solidFill>
        <a:ln w="9525" cap="flat" cmpd="sng" algn="ctr">
          <a:solidFill>
            <a:schemeClr val="l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52400" tIns="152400" rIns="152400" bIns="152400" numCol="1" spcCol="1270" anchor="ctr" anchorCtr="0">
          <a:noAutofit/>
        </a:bodyPr>
        <a:lstStyle/>
        <a:p>
          <a:pPr marL="0" lvl="0" indent="0" algn="l" defTabSz="711200">
            <a:lnSpc>
              <a:spcPct val="90000"/>
            </a:lnSpc>
            <a:spcBef>
              <a:spcPct val="0"/>
            </a:spcBef>
            <a:spcAft>
              <a:spcPct val="35000"/>
            </a:spcAft>
            <a:buNone/>
          </a:pPr>
          <a:r>
            <a:rPr lang="en-US" sz="1600" kern="1200"/>
            <a:t>TDA Board vote on early FY 24-25 Legacy Event(s) applications if necessary</a:t>
          </a:r>
        </a:p>
      </dsp:txBody>
      <dsp:txXfrm>
        <a:off x="5113138" y="291261"/>
        <a:ext cx="2183670" cy="1197613"/>
      </dsp:txXfrm>
    </dsp:sp>
    <dsp:sp modelId="{23AA4CFD-1946-4DAF-8570-94B01DD39110}">
      <dsp:nvSpPr>
        <dsp:cNvPr id="0" name=""/>
        <dsp:cNvSpPr/>
      </dsp:nvSpPr>
      <dsp:spPr>
        <a:xfrm>
          <a:off x="6204974" y="2065213"/>
          <a:ext cx="0" cy="336197"/>
        </a:xfrm>
        <a:prstGeom prst="line">
          <a:avLst/>
        </a:prstGeom>
        <a:noFill/>
        <a:ln w="9525" cap="flat" cmpd="sng" algn="ctr">
          <a:solidFill>
            <a:schemeClr val="accent1">
              <a:shade val="90000"/>
              <a:hueOff val="375112"/>
              <a:satOff val="-6927"/>
              <a:lumOff val="32127"/>
              <a:alphaOff val="0"/>
            </a:schemeClr>
          </a:solidFill>
          <a:prstDash val="solid"/>
        </a:ln>
        <a:effectLst/>
      </dsp:spPr>
      <dsp:style>
        <a:lnRef idx="1">
          <a:scrgbClr r="0" g="0" b="0"/>
        </a:lnRef>
        <a:fillRef idx="0">
          <a:scrgbClr r="0" g="0" b="0"/>
        </a:fillRef>
        <a:effectRef idx="0">
          <a:scrgbClr r="0" g="0" b="0"/>
        </a:effectRef>
        <a:fontRef idx="minor"/>
      </dsp:style>
    </dsp:sp>
    <dsp:sp modelId="{0BED035C-A20C-4B79-BF5C-415B2F3CF584}">
      <dsp:nvSpPr>
        <dsp:cNvPr id="0" name=""/>
        <dsp:cNvSpPr/>
      </dsp:nvSpPr>
      <dsp:spPr>
        <a:xfrm>
          <a:off x="6353860" y="2737609"/>
          <a:ext cx="2183670" cy="576338"/>
        </a:xfrm>
        <a:prstGeom prst="rect">
          <a:avLst/>
        </a:prstGeom>
        <a:gradFill rotWithShape="0">
          <a:gsLst>
            <a:gs pos="0">
              <a:schemeClr val="accent1">
                <a:shade val="50000"/>
                <a:hueOff val="271077"/>
                <a:satOff val="-5670"/>
                <a:lumOff val="31547"/>
                <a:alphaOff val="0"/>
                <a:shade val="51000"/>
                <a:satMod val="130000"/>
              </a:schemeClr>
            </a:gs>
            <a:gs pos="80000">
              <a:schemeClr val="accent1">
                <a:shade val="50000"/>
                <a:hueOff val="271077"/>
                <a:satOff val="-5670"/>
                <a:lumOff val="31547"/>
                <a:alphaOff val="0"/>
                <a:shade val="93000"/>
                <a:satMod val="130000"/>
              </a:schemeClr>
            </a:gs>
            <a:gs pos="100000">
              <a:schemeClr val="accent1">
                <a:shade val="50000"/>
                <a:hueOff val="271077"/>
                <a:satOff val="-5670"/>
                <a:lumOff val="31547"/>
                <a:alphaOff val="0"/>
                <a:shade val="94000"/>
                <a:satMod val="135000"/>
              </a:schemeClr>
            </a:gs>
          </a:gsLst>
          <a:lin ang="16200000" scaled="0"/>
        </a:gradFill>
        <a:ln w="9525" cap="flat" cmpd="sng" algn="ctr">
          <a:solidFill>
            <a:schemeClr val="accent1">
              <a:shade val="50000"/>
              <a:hueOff val="271077"/>
              <a:satOff val="-5670"/>
              <a:lumOff val="31547"/>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96520" tIns="96520" rIns="96520" bIns="96520" numCol="1" spcCol="1270" anchor="ctr" anchorCtr="0">
          <a:noAutofit/>
        </a:bodyPr>
        <a:lstStyle/>
        <a:p>
          <a:pPr marL="0" lvl="0" indent="0" algn="ctr" defTabSz="844550">
            <a:lnSpc>
              <a:spcPct val="90000"/>
            </a:lnSpc>
            <a:spcBef>
              <a:spcPct val="0"/>
            </a:spcBef>
            <a:spcAft>
              <a:spcPct val="35000"/>
            </a:spcAft>
            <a:buNone/>
            <a:defRPr b="1"/>
          </a:pPr>
          <a:r>
            <a:rPr lang="en-US" sz="1900" kern="1200"/>
            <a:t>June 3</a:t>
          </a:r>
        </a:p>
      </dsp:txBody>
      <dsp:txXfrm>
        <a:off x="6353860" y="2737609"/>
        <a:ext cx="2183670" cy="576338"/>
      </dsp:txXfrm>
    </dsp:sp>
    <dsp:sp modelId="{3EB91CCA-B11B-413F-9367-A78A7A2BCD82}">
      <dsp:nvSpPr>
        <dsp:cNvPr id="0" name=""/>
        <dsp:cNvSpPr/>
      </dsp:nvSpPr>
      <dsp:spPr>
        <a:xfrm>
          <a:off x="6353860" y="3313947"/>
          <a:ext cx="2183670" cy="979865"/>
        </a:xfrm>
        <a:prstGeom prst="rect">
          <a:avLst/>
        </a:prstGeom>
        <a:solidFill>
          <a:schemeClr val="accent1">
            <a:alpha val="90000"/>
            <a:tint val="55000"/>
            <a:hueOff val="0"/>
            <a:satOff val="0"/>
            <a:lumOff val="0"/>
            <a:alphaOff val="0"/>
          </a:schemeClr>
        </a:solidFill>
        <a:ln w="9525" cap="flat" cmpd="sng" algn="ctr">
          <a:solidFill>
            <a:schemeClr val="l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52400" tIns="152400" rIns="152400" bIns="152400" numCol="1" spcCol="1270" anchor="ctr" anchorCtr="0">
          <a:noAutofit/>
        </a:bodyPr>
        <a:lstStyle/>
        <a:p>
          <a:pPr marL="0" lvl="0" indent="0" algn="l" defTabSz="711200">
            <a:lnSpc>
              <a:spcPct val="90000"/>
            </a:lnSpc>
            <a:spcBef>
              <a:spcPct val="0"/>
            </a:spcBef>
            <a:spcAft>
              <a:spcPct val="35000"/>
            </a:spcAft>
            <a:buNone/>
          </a:pPr>
          <a:r>
            <a:rPr lang="en-US" sz="1600" b="1" kern="1200"/>
            <a:t>Final</a:t>
          </a:r>
          <a:r>
            <a:rPr lang="en-US" sz="1600" kern="1200"/>
            <a:t> deadline to submit revisions to application</a:t>
          </a:r>
        </a:p>
      </dsp:txBody>
      <dsp:txXfrm>
        <a:off x="6353860" y="3313947"/>
        <a:ext cx="2183670" cy="979865"/>
      </dsp:txXfrm>
    </dsp:sp>
    <dsp:sp modelId="{3447C765-89DB-4DC5-A921-F9155D7B378D}">
      <dsp:nvSpPr>
        <dsp:cNvPr id="0" name=""/>
        <dsp:cNvSpPr/>
      </dsp:nvSpPr>
      <dsp:spPr>
        <a:xfrm>
          <a:off x="7445696" y="2401411"/>
          <a:ext cx="0" cy="336197"/>
        </a:xfrm>
        <a:prstGeom prst="line">
          <a:avLst/>
        </a:prstGeom>
        <a:noFill/>
        <a:ln w="9525" cap="flat" cmpd="sng" algn="ctr">
          <a:solidFill>
            <a:schemeClr val="accent1">
              <a:shade val="90000"/>
              <a:hueOff val="281334"/>
              <a:satOff val="-5195"/>
              <a:lumOff val="24095"/>
              <a:alphaOff val="0"/>
            </a:schemeClr>
          </a:solidFill>
          <a:prstDash val="solid"/>
        </a:ln>
        <a:effectLst/>
      </dsp:spPr>
      <dsp:style>
        <a:lnRef idx="1">
          <a:scrgbClr r="0" g="0" b="0"/>
        </a:lnRef>
        <a:fillRef idx="0">
          <a:scrgbClr r="0" g="0" b="0"/>
        </a:fillRef>
        <a:effectRef idx="0">
          <a:scrgbClr r="0" g="0" b="0"/>
        </a:effectRef>
        <a:fontRef idx="minor"/>
      </dsp:style>
    </dsp:sp>
    <dsp:sp modelId="{9877D1A3-979F-44E3-BEA8-5F5D7EFF00EB}">
      <dsp:nvSpPr>
        <dsp:cNvPr id="0" name=""/>
        <dsp:cNvSpPr/>
      </dsp:nvSpPr>
      <dsp:spPr>
        <a:xfrm rot="2700000">
          <a:off x="6167616" y="2364054"/>
          <a:ext cx="74714" cy="74714"/>
        </a:xfrm>
        <a:prstGeom prst="rect">
          <a:avLst/>
        </a:prstGeom>
        <a:gradFill rotWithShape="0">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6350">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896492C3-B578-4346-A4A2-4C25EA1EDD07}">
      <dsp:nvSpPr>
        <dsp:cNvPr id="0" name=""/>
        <dsp:cNvSpPr/>
      </dsp:nvSpPr>
      <dsp:spPr>
        <a:xfrm rot="2700000">
          <a:off x="7408338" y="2364054"/>
          <a:ext cx="74714" cy="74714"/>
        </a:xfrm>
        <a:prstGeom prst="rect">
          <a:avLst/>
        </a:prstGeom>
        <a:gradFill rotWithShape="0">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6350">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D5DA1C9D-CB48-4A20-B9FC-C6464F98152E}">
      <dsp:nvSpPr>
        <dsp:cNvPr id="0" name=""/>
        <dsp:cNvSpPr/>
      </dsp:nvSpPr>
      <dsp:spPr>
        <a:xfrm>
          <a:off x="7594582" y="1488875"/>
          <a:ext cx="2183670" cy="576338"/>
        </a:xfrm>
        <a:prstGeom prst="rect">
          <a:avLst/>
        </a:prstGeom>
        <a:gradFill rotWithShape="0">
          <a:gsLst>
            <a:gs pos="0">
              <a:schemeClr val="accent1">
                <a:shade val="50000"/>
                <a:hueOff val="180718"/>
                <a:satOff val="-3780"/>
                <a:lumOff val="21031"/>
                <a:alphaOff val="0"/>
                <a:shade val="51000"/>
                <a:satMod val="130000"/>
              </a:schemeClr>
            </a:gs>
            <a:gs pos="80000">
              <a:schemeClr val="accent1">
                <a:shade val="50000"/>
                <a:hueOff val="180718"/>
                <a:satOff val="-3780"/>
                <a:lumOff val="21031"/>
                <a:alphaOff val="0"/>
                <a:shade val="93000"/>
                <a:satMod val="130000"/>
              </a:schemeClr>
            </a:gs>
            <a:gs pos="100000">
              <a:schemeClr val="accent1">
                <a:shade val="50000"/>
                <a:hueOff val="180718"/>
                <a:satOff val="-3780"/>
                <a:lumOff val="21031"/>
                <a:alphaOff val="0"/>
                <a:shade val="94000"/>
                <a:satMod val="135000"/>
              </a:schemeClr>
            </a:gs>
          </a:gsLst>
          <a:lin ang="16200000" scaled="0"/>
        </a:gradFill>
        <a:ln w="9525" cap="flat" cmpd="sng" algn="ctr">
          <a:solidFill>
            <a:schemeClr val="accent1">
              <a:shade val="50000"/>
              <a:hueOff val="180718"/>
              <a:satOff val="-3780"/>
              <a:lumOff val="21031"/>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96520" tIns="96520" rIns="96520" bIns="96520" numCol="1" spcCol="1270" anchor="ctr" anchorCtr="0">
          <a:noAutofit/>
        </a:bodyPr>
        <a:lstStyle/>
        <a:p>
          <a:pPr marL="0" lvl="0" indent="0" algn="ctr" defTabSz="844550">
            <a:lnSpc>
              <a:spcPct val="90000"/>
            </a:lnSpc>
            <a:spcBef>
              <a:spcPct val="0"/>
            </a:spcBef>
            <a:spcAft>
              <a:spcPct val="35000"/>
            </a:spcAft>
            <a:buNone/>
            <a:defRPr b="1"/>
          </a:pPr>
          <a:r>
            <a:rPr lang="en-US" sz="1900" kern="1200"/>
            <a:t>June 18</a:t>
          </a:r>
        </a:p>
      </dsp:txBody>
      <dsp:txXfrm>
        <a:off x="7594582" y="1488875"/>
        <a:ext cx="2183670" cy="576338"/>
      </dsp:txXfrm>
    </dsp:sp>
    <dsp:sp modelId="{31AD597D-1AF5-4600-9DF5-1147E4735254}">
      <dsp:nvSpPr>
        <dsp:cNvPr id="0" name=""/>
        <dsp:cNvSpPr/>
      </dsp:nvSpPr>
      <dsp:spPr>
        <a:xfrm>
          <a:off x="7594582" y="291261"/>
          <a:ext cx="2183670" cy="1197613"/>
        </a:xfrm>
        <a:prstGeom prst="rect">
          <a:avLst/>
        </a:prstGeom>
        <a:solidFill>
          <a:schemeClr val="accent1">
            <a:alpha val="90000"/>
            <a:tint val="55000"/>
            <a:hueOff val="0"/>
            <a:satOff val="0"/>
            <a:lumOff val="0"/>
            <a:alphaOff val="0"/>
          </a:schemeClr>
        </a:solidFill>
        <a:ln w="9525" cap="flat" cmpd="sng" algn="ctr">
          <a:solidFill>
            <a:schemeClr val="l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52400" tIns="152400" rIns="152400" bIns="152400" numCol="1" spcCol="1270" anchor="ctr" anchorCtr="0">
          <a:noAutofit/>
        </a:bodyPr>
        <a:lstStyle/>
        <a:p>
          <a:pPr marL="0" lvl="0" indent="0" algn="l" defTabSz="711200">
            <a:lnSpc>
              <a:spcPct val="90000"/>
            </a:lnSpc>
            <a:spcBef>
              <a:spcPct val="0"/>
            </a:spcBef>
            <a:spcAft>
              <a:spcPct val="35000"/>
            </a:spcAft>
            <a:buNone/>
          </a:pPr>
          <a:r>
            <a:rPr lang="en-US" sz="1600" kern="1200"/>
            <a:t>PDC meets to determine recommendations on applications received</a:t>
          </a:r>
        </a:p>
      </dsp:txBody>
      <dsp:txXfrm>
        <a:off x="7594582" y="291261"/>
        <a:ext cx="2183670" cy="1197613"/>
      </dsp:txXfrm>
    </dsp:sp>
    <dsp:sp modelId="{4FD92FCB-0D4A-4C1A-9082-341EF1916C0E}">
      <dsp:nvSpPr>
        <dsp:cNvPr id="0" name=""/>
        <dsp:cNvSpPr/>
      </dsp:nvSpPr>
      <dsp:spPr>
        <a:xfrm>
          <a:off x="8686418" y="2065213"/>
          <a:ext cx="0" cy="336197"/>
        </a:xfrm>
        <a:prstGeom prst="line">
          <a:avLst/>
        </a:prstGeom>
        <a:noFill/>
        <a:ln w="9525" cap="flat" cmpd="sng" algn="ctr">
          <a:solidFill>
            <a:schemeClr val="accent1">
              <a:shade val="90000"/>
              <a:hueOff val="187556"/>
              <a:satOff val="-3464"/>
              <a:lumOff val="16063"/>
              <a:alphaOff val="0"/>
            </a:schemeClr>
          </a:solidFill>
          <a:prstDash val="solid"/>
        </a:ln>
        <a:effectLst/>
      </dsp:spPr>
      <dsp:style>
        <a:lnRef idx="1">
          <a:scrgbClr r="0" g="0" b="0"/>
        </a:lnRef>
        <a:fillRef idx="0">
          <a:scrgbClr r="0" g="0" b="0"/>
        </a:fillRef>
        <a:effectRef idx="0">
          <a:scrgbClr r="0" g="0" b="0"/>
        </a:effectRef>
        <a:fontRef idx="minor"/>
      </dsp:style>
    </dsp:sp>
    <dsp:sp modelId="{94190207-278C-4418-8C52-FF983D00B586}">
      <dsp:nvSpPr>
        <dsp:cNvPr id="0" name=""/>
        <dsp:cNvSpPr/>
      </dsp:nvSpPr>
      <dsp:spPr>
        <a:xfrm>
          <a:off x="8835304" y="2737609"/>
          <a:ext cx="2183670" cy="576338"/>
        </a:xfrm>
        <a:prstGeom prst="rect">
          <a:avLst/>
        </a:prstGeom>
        <a:gradFill rotWithShape="0">
          <a:gsLst>
            <a:gs pos="0">
              <a:schemeClr val="accent1">
                <a:shade val="50000"/>
                <a:hueOff val="90359"/>
                <a:satOff val="-1890"/>
                <a:lumOff val="10516"/>
                <a:alphaOff val="0"/>
                <a:shade val="51000"/>
                <a:satMod val="130000"/>
              </a:schemeClr>
            </a:gs>
            <a:gs pos="80000">
              <a:schemeClr val="accent1">
                <a:shade val="50000"/>
                <a:hueOff val="90359"/>
                <a:satOff val="-1890"/>
                <a:lumOff val="10516"/>
                <a:alphaOff val="0"/>
                <a:shade val="93000"/>
                <a:satMod val="130000"/>
              </a:schemeClr>
            </a:gs>
            <a:gs pos="100000">
              <a:schemeClr val="accent1">
                <a:shade val="50000"/>
                <a:hueOff val="90359"/>
                <a:satOff val="-1890"/>
                <a:lumOff val="10516"/>
                <a:alphaOff val="0"/>
                <a:shade val="94000"/>
                <a:satMod val="135000"/>
              </a:schemeClr>
            </a:gs>
          </a:gsLst>
          <a:lin ang="16200000" scaled="0"/>
        </a:gradFill>
        <a:ln w="9525" cap="flat" cmpd="sng" algn="ctr">
          <a:solidFill>
            <a:schemeClr val="accent1">
              <a:shade val="50000"/>
              <a:hueOff val="90359"/>
              <a:satOff val="-1890"/>
              <a:lumOff val="10516"/>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96520" tIns="96520" rIns="96520" bIns="96520" numCol="1" spcCol="1270" anchor="ctr" anchorCtr="0">
          <a:noAutofit/>
        </a:bodyPr>
        <a:lstStyle/>
        <a:p>
          <a:pPr marL="0" lvl="0" indent="0" algn="ctr" defTabSz="844550">
            <a:lnSpc>
              <a:spcPct val="90000"/>
            </a:lnSpc>
            <a:spcBef>
              <a:spcPct val="0"/>
            </a:spcBef>
            <a:spcAft>
              <a:spcPct val="35000"/>
            </a:spcAft>
            <a:buNone/>
            <a:defRPr b="1"/>
          </a:pPr>
          <a:r>
            <a:rPr lang="en-US" sz="1900" kern="1200"/>
            <a:t>June 26</a:t>
          </a:r>
        </a:p>
      </dsp:txBody>
      <dsp:txXfrm>
        <a:off x="8835304" y="2737609"/>
        <a:ext cx="2183670" cy="576338"/>
      </dsp:txXfrm>
    </dsp:sp>
    <dsp:sp modelId="{72060C01-3D85-4860-B901-7560C0BFA07A}">
      <dsp:nvSpPr>
        <dsp:cNvPr id="0" name=""/>
        <dsp:cNvSpPr/>
      </dsp:nvSpPr>
      <dsp:spPr>
        <a:xfrm>
          <a:off x="8835304" y="3313947"/>
          <a:ext cx="2183670" cy="762117"/>
        </a:xfrm>
        <a:prstGeom prst="rect">
          <a:avLst/>
        </a:prstGeom>
        <a:solidFill>
          <a:schemeClr val="accent1">
            <a:alpha val="90000"/>
            <a:tint val="55000"/>
            <a:hueOff val="0"/>
            <a:satOff val="0"/>
            <a:lumOff val="0"/>
            <a:alphaOff val="0"/>
          </a:schemeClr>
        </a:solidFill>
        <a:ln w="9525" cap="flat" cmpd="sng" algn="ctr">
          <a:solidFill>
            <a:schemeClr val="l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52400" tIns="152400" rIns="152400" bIns="152400" numCol="1" spcCol="1270" anchor="ctr" anchorCtr="0">
          <a:noAutofit/>
        </a:bodyPr>
        <a:lstStyle/>
        <a:p>
          <a:pPr marL="0" lvl="0" indent="0" algn="l" defTabSz="711200">
            <a:lnSpc>
              <a:spcPct val="90000"/>
            </a:lnSpc>
            <a:spcBef>
              <a:spcPct val="0"/>
            </a:spcBef>
            <a:spcAft>
              <a:spcPct val="35000"/>
            </a:spcAft>
            <a:buNone/>
          </a:pPr>
          <a:r>
            <a:rPr lang="en-US" sz="1600" kern="1200"/>
            <a:t>TDA Board votes on grants</a:t>
          </a:r>
        </a:p>
      </dsp:txBody>
      <dsp:txXfrm>
        <a:off x="8835304" y="3313947"/>
        <a:ext cx="2183670" cy="762117"/>
      </dsp:txXfrm>
    </dsp:sp>
    <dsp:sp modelId="{06F5F7D0-0A2D-4561-88DB-2A80AAB4E06A}">
      <dsp:nvSpPr>
        <dsp:cNvPr id="0" name=""/>
        <dsp:cNvSpPr/>
      </dsp:nvSpPr>
      <dsp:spPr>
        <a:xfrm>
          <a:off x="9927140" y="2401411"/>
          <a:ext cx="0" cy="336197"/>
        </a:xfrm>
        <a:prstGeom prst="line">
          <a:avLst/>
        </a:prstGeom>
        <a:noFill/>
        <a:ln w="9525" cap="flat" cmpd="sng" algn="ctr">
          <a:solidFill>
            <a:schemeClr val="accent1">
              <a:shade val="90000"/>
              <a:hueOff val="93778"/>
              <a:satOff val="-1732"/>
              <a:lumOff val="8032"/>
              <a:alphaOff val="0"/>
            </a:schemeClr>
          </a:solidFill>
          <a:prstDash val="solid"/>
        </a:ln>
        <a:effectLst/>
      </dsp:spPr>
      <dsp:style>
        <a:lnRef idx="1">
          <a:scrgbClr r="0" g="0" b="0"/>
        </a:lnRef>
        <a:fillRef idx="0">
          <a:scrgbClr r="0" g="0" b="0"/>
        </a:fillRef>
        <a:effectRef idx="0">
          <a:scrgbClr r="0" g="0" b="0"/>
        </a:effectRef>
        <a:fontRef idx="minor"/>
      </dsp:style>
    </dsp:sp>
    <dsp:sp modelId="{893F7040-BB4B-4958-B6D5-C08EBCB8C9DC}">
      <dsp:nvSpPr>
        <dsp:cNvPr id="0" name=""/>
        <dsp:cNvSpPr/>
      </dsp:nvSpPr>
      <dsp:spPr>
        <a:xfrm rot="2700000">
          <a:off x="8649061" y="2364054"/>
          <a:ext cx="74714" cy="74714"/>
        </a:xfrm>
        <a:prstGeom prst="rect">
          <a:avLst/>
        </a:prstGeom>
        <a:gradFill rotWithShape="0">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6350">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2A32613A-FBD6-404B-BAE9-47F7EDC3FAB4}">
      <dsp:nvSpPr>
        <dsp:cNvPr id="0" name=""/>
        <dsp:cNvSpPr/>
      </dsp:nvSpPr>
      <dsp:spPr>
        <a:xfrm rot="2700000">
          <a:off x="9889783" y="2364054"/>
          <a:ext cx="74714" cy="74714"/>
        </a:xfrm>
        <a:prstGeom prst="rect">
          <a:avLst/>
        </a:prstGeom>
        <a:gradFill rotWithShape="0">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6350">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7/3/layout/HorizontalLabelsTimeline">
  <dgm:title val="Horizontal Labels Timeline"/>
  <dgm:desc val="Use to show a list of events in chronological order. The rectangular shape contains the description while the date is shown immediately below. It can display a large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1">
      <dgm:alg type="sp"/>
      <dgm:shape xmlns:r="http://schemas.openxmlformats.org/officeDocument/2006/relationships" type="line" r:blip="" zOrderOff="-1">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h" for="ch" forName="L1TextContainer" refType="h" fact="0.12"/>
                <dgm:constr type="t" for="ch" forName="L1TextContainer" refType="h" fact="0.31"/>
                <dgm:constr type="w" for="ch" forName="L2TextContainerWrapper" refType="w" fact="0.88"/>
                <dgm:constr type="l" for="ch" forName="L2TextContainerWrapper" refType="w" fact="0.06"/>
                <dgm:constr type="h" for="ch" forName="L2TextContainerWrapper" refType="h" fact="0.31"/>
                <dgm:constr type="b" for="ch" forName="L2TextContainerWrapper" refType="h" fact="0.31"/>
                <dgm:constr type="w" for="ch" forName="ConnectLine"/>
                <dgm:constr type="ctrX" for="ch" forName="ConnectLine" refType="w" fact="0.5"/>
                <dgm:constr type="h" for="ch" forName="ConnectLine" refType="h" fact="0.07"/>
                <dgm:constr type="t" for="ch" forName="ConnectLine" refType="h" fact="0.43"/>
                <dgm:constr type="w" for="ch" forName="ConnectorPoint" refType="h" fact="0.022"/>
                <dgm:constr type="h" for="ch" forName="ConnectorPoint" refType="h" fact="0.022"/>
                <dgm:constr type="ctrX" for="ch" forName="ConnectorPoint" refType="w" fact="0.5"/>
                <dgm:constr type="ctrY" for="ch" forName="ConnectorPoint" refType="h" fact="0.5"/>
                <dgm:constr type="w" for="ch" forName="EmptyPlaceHolder" refType="w"/>
                <dgm:constr type="h" for="ch" forName="EmptyPlaceHolder" refType="h" fact="0.5"/>
                <dgm:constr type="t" for="ch" forName="EmptyPlaceHolder" refType="h" fact="0.5"/>
              </dgm:constrLst>
            </dgm:if>
            <dgm:else name="CaseForPlacingNodeBelowDivider">
              <dgm:constrLst>
                <dgm:constr type="w" for="ch" forName="L1TextContainer" refType="w" fact="0.88"/>
                <dgm:constr type="l" for="ch" forName="L1TextContainer" refType="w" fact="0.06"/>
                <dgm:constr type="h" for="ch" forName="L1TextContainer" refType="h" fact="0.12"/>
                <dgm:constr type="t" for="ch" forName="L1TextContainer" refType="h" fact="0.57"/>
                <dgm:constr type="w" for="ch" forName="L2TextContainerWrapper" refType="w" fact="0.88"/>
                <dgm:constr type="l" for="ch" forName="L2TextContainerWrapper" refType="w" fact="0.06"/>
                <dgm:constr type="h" for="ch" forName="L2TextContainerWrapper" refType="h" fact="0.31"/>
                <dgm:constr type="t" for="ch" forName="L2TextContainerWrapper" refType="h" fact="0.69"/>
                <dgm:constr type="w" for="ch" forName="ConnectLine"/>
                <dgm:constr type="ctrX" for="ch" forName="ConnectLine" refType="w" fact="0.5"/>
                <dgm:constr type="h" for="ch" forName="ConnectLine" refType="h" fact="0.07"/>
                <dgm:constr type="t" for="ch" forName="ConnectLine" refType="h" fact="0.5"/>
                <dgm:constr type="w" for="ch" forName="ConnectorPoint" refType="h" fact="0.022"/>
                <dgm:constr type="h" for="ch" forName="ConnectorPoint" refType="h" fact="0.022"/>
                <dgm:constr type="ctrX" for="ch" forName="ConnectorPoint" refType="w" fact="0.5"/>
                <dgm:constr type="ctrY" for="ch" forName="ConnectorPoint" refType="h" fact="0.5"/>
                <dgm:constr type="w" for="ch" forName="EmptyPlaceHolder" refType="w"/>
                <dgm:constr type="h" for="ch" forName="EmptyPlaceHolder" refType="h" fact="0.5"/>
                <dgm:constr type="t" for="ch" forName="EmptyPlaceHolder" refType="h" fact="0"/>
              </dgm:constrLst>
            </dgm:else>
          </dgm:choose>
          <dgm:layoutNode name="L1TextContainer" styleLbl="alignNode1">
            <dgm:varLst>
              <dgm:chMax val="1"/>
              <dgm:chPref val="1"/>
              <dgm:bulletEnabled val="1"/>
            </dgm:varLst>
            <dgm:alg type="tx">
              <dgm:param type="txAnchorVert" val="mid"/>
              <dgm:param type="parTxLTRAlign" val="ctr"/>
              <dgm:param type="parTxRTLAlign" val="ctr"/>
            </dgm:alg>
            <dgm:shape xmlns:r="http://schemas.openxmlformats.org/officeDocument/2006/relationships" type="rect" r:blip="">
              <dgm:adjLst/>
            </dgm:shape>
            <dgm:presOf axis="self"/>
            <dgm:constrLst>
              <dgm:constr type="tMarg" refType="primFontSz" fact="0.4"/>
              <dgm:constr type="bMarg" refType="primFontSz" fact="0.4"/>
              <dgm:constr type="lMarg" refType="primFontSz" fact="0.4"/>
              <dgm:constr type="rMarg" refType="primFontSz" fact="0.4"/>
            </dgm:constrLst>
            <dgm:ruleLst>
              <dgm:rule type="primFontSz" val="14" fact="NaN" max="NaN"/>
            </dgm:ruleLst>
          </dgm:layoutNode>
          <dgm:layoutNode name="L2TextContainerWrapper">
            <dgm:varLst>
              <dgm:bulletEnabled val="1"/>
            </dgm:varLst>
            <dgm:alg type="composite"/>
            <dgm:choose name="L2TextContainerConstr">
              <dgm:if name="CaseForPlacingL2TextContaineAboveDivider" axis="self" ptType="node" func="posOdd" op="equ" val="1">
                <dgm:constrLst>
                  <dgm:constr type="h" for="ch" forName="L2TextContainer" refType="h" fact="0.39"/>
                  <dgm:constr type="b" for="ch" forName="L2TextContainer" refType="h"/>
                  <dgm:constr type="h" for="ch" forName="FlexibleEmptyPlaceHolder" refType="h" fact="0.61"/>
                </dgm:constrLst>
              </dgm:if>
              <dgm:else name="CaseForPlacingL2TextContaineBelowDivider">
                <dgm:constrLst>
                  <dgm:constr type="h" for="ch" forName="L2TextContainer" refType="h" fact="0.39"/>
                  <dgm:constr type="h" for="ch" forName="FlexibleEmptyPlaceHolder" refType="h" fact="0.61"/>
                  <dgm:constr type="b" for="ch" forName="FlexibleEmptyPlaceHolder" refType="h"/>
                </dgm:constrLst>
              </dgm:else>
            </dgm:choose>
            <dgm:layoutNode name="L2TextContainer" styleLbl="bgAccFollowNode1" moveWith="L1TextContainer">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tMarg" refType="primFontSz" fact="0.75"/>
                <dgm:constr type="bMarg" refType="primFontSz" fact="0.75"/>
                <dgm:constr type="lMarg" refType="primFontSz" fact="0.75"/>
                <dgm:constr type="rMarg" refType="primFontSz" fact="0.75"/>
              </dgm:constrLst>
              <dgm:ruleLst>
                <dgm:rule type="h" val="INF" fact="NaN" max="NaN"/>
                <dgm:rule type="primFontSz" val="12" fact="NaN" max="NaN"/>
                <dgm:rule type="secFontSz" val="10"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1TextContainer">
            <dgm:alg type="sp"/>
            <dgm:shape xmlns:r="http://schemas.openxmlformats.org/officeDocument/2006/relationships" type="line" r:blip="">
              <dgm:adjLst/>
            </dgm:shape>
            <dgm:presOf/>
            <dgm:constrLst/>
          </dgm:layoutNode>
          <dgm:layoutNode name="ConnectorPoint" styleLbl="node1" moveWith="L1TextContainer">
            <dgm:alg type="sp"/>
            <dgm:shape xmlns:r="http://schemas.openxmlformats.org/officeDocument/2006/relationships" rot="45" type="rect" r:blip="" zOrderOff="10">
              <dgm:adjLst/>
              <dgm:extLst>
                <a:ext uri="{B698B0E9-8C71-41B9-8309-B3DCBF30829C}">
                  <dgm1612:spPr xmlns:dgm1612="http://schemas.microsoft.com/office/drawing/2016/12/diagram">
                    <a:ln w="6350"/>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360064-3840-47C3-8E2C-E638BDA446ED}" type="datetimeFigureOut">
              <a:rPr lang="en-US" smtClean="0"/>
              <a:t>3/28/2024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F5845C-C038-4116-8282-2BC51FBB75CC}" type="slidenum">
              <a:rPr lang="en-US" smtClean="0"/>
              <a:t>‹#›</a:t>
            </a:fld>
            <a:endParaRPr lang="en-US"/>
          </a:p>
        </p:txBody>
      </p:sp>
    </p:spTree>
    <p:extLst>
      <p:ext uri="{BB962C8B-B14F-4D97-AF65-F5344CB8AC3E}">
        <p14:creationId xmlns:p14="http://schemas.microsoft.com/office/powerpoint/2010/main" val="37100013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0" y="514350"/>
            <a:ext cx="4572000" cy="2571750"/>
          </a:xfrm>
        </p:spPr>
      </p:sp>
      <p:sp>
        <p:nvSpPr>
          <p:cNvPr id="3" name="Notes Placeholder 2"/>
          <p:cNvSpPr>
            <a:spLocks noGrp="1"/>
          </p:cNvSpPr>
          <p:nvPr>
            <p:ph type="body" idx="1"/>
          </p:nvPr>
        </p:nvSpPr>
        <p:spPr/>
        <p:txBody>
          <a:bodyPr/>
          <a:lstStyle/>
          <a:p>
            <a:pPr marL="158750" indent="0">
              <a:buNone/>
            </a:pPr>
            <a:endParaRPr lang="en-US"/>
          </a:p>
        </p:txBody>
      </p:sp>
    </p:spTree>
    <p:extLst>
      <p:ext uri="{BB962C8B-B14F-4D97-AF65-F5344CB8AC3E}">
        <p14:creationId xmlns:p14="http://schemas.microsoft.com/office/powerpoint/2010/main" val="2262198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f74667b93b_0_1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6" name="Google Shape;306;gf74667b93b_0_142:notes"/>
          <p:cNvSpPr txBox="1">
            <a:spLocks noGrp="1"/>
          </p:cNvSpPr>
          <p:nvPr>
            <p:ph type="body" idx="1"/>
          </p:nvPr>
        </p:nvSpPr>
        <p:spPr>
          <a:xfrm>
            <a:off x="685800" y="4400550"/>
            <a:ext cx="5486400" cy="3600600"/>
          </a:xfrm>
          <a:prstGeom prst="rect">
            <a:avLst/>
          </a:prstGeom>
          <a:noFill/>
          <a:ln>
            <a:noFill/>
          </a:ln>
        </p:spPr>
        <p:txBody>
          <a:bodyPr spcFirstLastPara="1" wrap="square" lIns="91325" tIns="45650" rIns="91325" bIns="45650" anchor="t" anchorCtr="0">
            <a:noAutofit/>
          </a:bodyPr>
          <a:lstStyle/>
          <a:p>
            <a:pPr marL="457200" lvl="1" indent="0" algn="l" rtl="0">
              <a:spcBef>
                <a:spcPts val="0"/>
              </a:spcBef>
              <a:spcAft>
                <a:spcPts val="0"/>
              </a:spcAft>
              <a:buFont typeface="Arial" panose="020B0604020202020204" pitchFamily="34" charset="0"/>
              <a:buNone/>
            </a:pPr>
            <a:r>
              <a:rPr lang="en-US">
                <a:solidFill>
                  <a:schemeClr val="dk1"/>
                </a:solidFill>
                <a:latin typeface="Calibri"/>
                <a:ea typeface="Calibri"/>
                <a:cs typeface="Calibri"/>
                <a:sym typeface="Calibri"/>
              </a:rPr>
              <a:t>SR</a:t>
            </a:r>
          </a:p>
        </p:txBody>
      </p:sp>
      <p:sp>
        <p:nvSpPr>
          <p:cNvPr id="307" name="Google Shape;307;gf74667b93b_0_142:notes"/>
          <p:cNvSpPr txBox="1">
            <a:spLocks noGrp="1"/>
          </p:cNvSpPr>
          <p:nvPr>
            <p:ph type="sldNum" idx="12"/>
          </p:nvPr>
        </p:nvSpPr>
        <p:spPr>
          <a:xfrm>
            <a:off x="3884613" y="8685214"/>
            <a:ext cx="2971800" cy="458700"/>
          </a:xfrm>
          <a:prstGeom prst="rect">
            <a:avLst/>
          </a:prstGeom>
          <a:noFill/>
          <a:ln>
            <a:noFill/>
          </a:ln>
        </p:spPr>
        <p:txBody>
          <a:bodyPr spcFirstLastPara="1" wrap="square" lIns="91325" tIns="45650" rIns="91325" bIns="456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sz="14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9201365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284293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22126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0"/>
        <p:cNvGrpSpPr/>
        <p:nvPr/>
      </p:nvGrpSpPr>
      <p:grpSpPr>
        <a:xfrm>
          <a:off x="0" y="0"/>
          <a:ext cx="0" cy="0"/>
          <a:chOff x="0" y="0"/>
          <a:chExt cx="0" cy="0"/>
        </a:xfrm>
      </p:grpSpPr>
      <p:sp>
        <p:nvSpPr>
          <p:cNvPr id="711" name="Google Shape;711;g11571e385b8_0_412:notes"/>
          <p:cNvSpPr>
            <a:spLocks noGrp="1" noRot="1" noChangeAspect="1"/>
          </p:cNvSpPr>
          <p:nvPr>
            <p:ph type="sldImg" idx="2"/>
          </p:nvPr>
        </p:nvSpPr>
        <p:spPr>
          <a:xfrm>
            <a:off x="409575" y="698500"/>
            <a:ext cx="6205538"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2" name="Google Shape;712;g11571e385b8_0_412:notes"/>
          <p:cNvSpPr txBox="1">
            <a:spLocks noGrp="1"/>
          </p:cNvSpPr>
          <p:nvPr>
            <p:ph type="body" idx="1"/>
          </p:nvPr>
        </p:nvSpPr>
        <p:spPr>
          <a:xfrm>
            <a:off x="702310" y="4421824"/>
            <a:ext cx="5618400" cy="4189200"/>
          </a:xfrm>
          <a:prstGeom prst="rect">
            <a:avLst/>
          </a:prstGeom>
          <a:noFill/>
          <a:ln>
            <a:noFill/>
          </a:ln>
        </p:spPr>
        <p:txBody>
          <a:bodyPr spcFirstLastPara="1" wrap="square" lIns="93175" tIns="93175" rIns="93175" bIns="9317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lang="en-US" sz="800">
              <a:latin typeface="Avenir Next LT Pro" panose="020B0504020202020204" pitchFamily="34" charset="77"/>
              <a:ea typeface="Montserrat"/>
              <a:cs typeface="Montserrat"/>
              <a:sym typeface="Montserrat"/>
            </a:endParaRPr>
          </a:p>
        </p:txBody>
      </p:sp>
    </p:spTree>
    <p:extLst>
      <p:ext uri="{BB962C8B-B14F-4D97-AF65-F5344CB8AC3E}">
        <p14:creationId xmlns:p14="http://schemas.microsoft.com/office/powerpoint/2010/main" val="3303996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a:extLst>
            <a:ext uri="{FF2B5EF4-FFF2-40B4-BE49-F238E27FC236}">
              <a16:creationId xmlns:a16="http://schemas.microsoft.com/office/drawing/2014/main" id="{46448410-B727-5C5A-EC05-7234915E4FB1}"/>
            </a:ext>
          </a:extLst>
        </p:cNvPr>
        <p:cNvGrpSpPr/>
        <p:nvPr/>
      </p:nvGrpSpPr>
      <p:grpSpPr>
        <a:xfrm>
          <a:off x="0" y="0"/>
          <a:ext cx="0" cy="0"/>
          <a:chOff x="0" y="0"/>
          <a:chExt cx="0" cy="0"/>
        </a:xfrm>
      </p:grpSpPr>
      <p:sp>
        <p:nvSpPr>
          <p:cNvPr id="272" name="Google Shape;272;g72930acf3e_0_195:notes">
            <a:extLst>
              <a:ext uri="{FF2B5EF4-FFF2-40B4-BE49-F238E27FC236}">
                <a16:creationId xmlns:a16="http://schemas.microsoft.com/office/drawing/2014/main" id="{04DBA21D-748E-5B22-5BDF-6E5EC17EA6F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72930acf3e_0_195:notes">
            <a:extLst>
              <a:ext uri="{FF2B5EF4-FFF2-40B4-BE49-F238E27FC236}">
                <a16:creationId xmlns:a16="http://schemas.microsoft.com/office/drawing/2014/main" id="{84A6ED25-7048-4714-B248-A52E39DC344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598782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7CEB1-0EDE-3FE5-132A-8A126D4E39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B714F0-24DB-4917-2EB9-094A3DADA9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3A76CE-8277-1923-8835-C55CD751A12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2403102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0" y="514350"/>
            <a:ext cx="4572000" cy="2571750"/>
          </a:xfrm>
        </p:spPr>
      </p:sp>
      <p:sp>
        <p:nvSpPr>
          <p:cNvPr id="3" name="Notes Placeholder 2"/>
          <p:cNvSpPr>
            <a:spLocks noGrp="1"/>
          </p:cNvSpPr>
          <p:nvPr>
            <p:ph type="body" idx="1"/>
          </p:nvPr>
        </p:nvSpPr>
        <p:spPr/>
        <p:txBody>
          <a:bodyPr/>
          <a:lstStyle/>
          <a:p>
            <a:pPr marL="158750" indent="0">
              <a:buNone/>
            </a:pPr>
            <a:endParaRPr lang="en-US"/>
          </a:p>
        </p:txBody>
      </p:sp>
    </p:spTree>
    <p:extLst>
      <p:ext uri="{BB962C8B-B14F-4D97-AF65-F5344CB8AC3E}">
        <p14:creationId xmlns:p14="http://schemas.microsoft.com/office/powerpoint/2010/main" val="10598716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66B9F-D352-85D6-A09E-1E8DAEBF2AC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37418B5-E167-27E7-EC44-7E9D2172C7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AFAFC77-9882-0E08-E545-BF2E07FD45E3}"/>
              </a:ext>
            </a:extLst>
          </p:cNvPr>
          <p:cNvSpPr>
            <a:spLocks noGrp="1"/>
          </p:cNvSpPr>
          <p:nvPr>
            <p:ph type="dt" sz="half" idx="10"/>
          </p:nvPr>
        </p:nvSpPr>
        <p:spPr/>
        <p:txBody>
          <a:bodyPr/>
          <a:lstStyle/>
          <a:p>
            <a:fld id="{805CFF0B-EB7C-0849-BBEC-B37654510D61}" type="datetimeFigureOut">
              <a:rPr lang="en-US" smtClean="0"/>
              <a:t>3/28/2024</a:t>
            </a:fld>
            <a:endParaRPr lang="en-US"/>
          </a:p>
        </p:txBody>
      </p:sp>
      <p:sp>
        <p:nvSpPr>
          <p:cNvPr id="5" name="Footer Placeholder 4">
            <a:extLst>
              <a:ext uri="{FF2B5EF4-FFF2-40B4-BE49-F238E27FC236}">
                <a16:creationId xmlns:a16="http://schemas.microsoft.com/office/drawing/2014/main" id="{3BA14286-578A-F14A-E82F-B51E94785F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481C62-421C-3E89-868B-4CA27EC6FEFD}"/>
              </a:ext>
            </a:extLst>
          </p:cNvPr>
          <p:cNvSpPr>
            <a:spLocks noGrp="1"/>
          </p:cNvSpPr>
          <p:nvPr>
            <p:ph type="sldNum" sz="quarter" idx="12"/>
          </p:nvPr>
        </p:nvSpPr>
        <p:spPr/>
        <p:txBody>
          <a:bodyPr/>
          <a:lstStyle/>
          <a:p>
            <a:fld id="{6F07B295-9C9C-9544-A43F-CE3CDE36E7BB}" type="slidenum">
              <a:rPr lang="en-US" smtClean="0"/>
              <a:t>‹#›</a:t>
            </a:fld>
            <a:endParaRPr lang="en-US"/>
          </a:p>
        </p:txBody>
      </p:sp>
    </p:spTree>
    <p:extLst>
      <p:ext uri="{BB962C8B-B14F-4D97-AF65-F5344CB8AC3E}">
        <p14:creationId xmlns:p14="http://schemas.microsoft.com/office/powerpoint/2010/main" val="4093023883"/>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85D34-5350-DE2F-515E-0679A73486C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6756F4B-5974-E2B3-83BE-7D6D7662F25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8D69F2-0233-710D-9343-7DDFB59285E7}"/>
              </a:ext>
            </a:extLst>
          </p:cNvPr>
          <p:cNvSpPr>
            <a:spLocks noGrp="1"/>
          </p:cNvSpPr>
          <p:nvPr>
            <p:ph type="dt" sz="half" idx="10"/>
          </p:nvPr>
        </p:nvSpPr>
        <p:spPr/>
        <p:txBody>
          <a:bodyPr/>
          <a:lstStyle/>
          <a:p>
            <a:fld id="{805CFF0B-EB7C-0849-BBEC-B37654510D61}" type="datetimeFigureOut">
              <a:rPr lang="en-US" smtClean="0"/>
              <a:t>3/28/2024</a:t>
            </a:fld>
            <a:endParaRPr lang="en-US"/>
          </a:p>
        </p:txBody>
      </p:sp>
      <p:sp>
        <p:nvSpPr>
          <p:cNvPr id="5" name="Footer Placeholder 4">
            <a:extLst>
              <a:ext uri="{FF2B5EF4-FFF2-40B4-BE49-F238E27FC236}">
                <a16:creationId xmlns:a16="http://schemas.microsoft.com/office/drawing/2014/main" id="{AF99A03F-26C5-9BD0-FB46-B07347676F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825DF6-D4AD-F4FE-908E-854271375932}"/>
              </a:ext>
            </a:extLst>
          </p:cNvPr>
          <p:cNvSpPr>
            <a:spLocks noGrp="1"/>
          </p:cNvSpPr>
          <p:nvPr>
            <p:ph type="sldNum" sz="quarter" idx="12"/>
          </p:nvPr>
        </p:nvSpPr>
        <p:spPr/>
        <p:txBody>
          <a:bodyPr/>
          <a:lstStyle/>
          <a:p>
            <a:fld id="{6F07B295-9C9C-9544-A43F-CE3CDE36E7BB}" type="slidenum">
              <a:rPr lang="en-US" smtClean="0"/>
              <a:t>‹#›</a:t>
            </a:fld>
            <a:endParaRPr lang="en-US"/>
          </a:p>
        </p:txBody>
      </p:sp>
    </p:spTree>
    <p:extLst>
      <p:ext uri="{BB962C8B-B14F-4D97-AF65-F5344CB8AC3E}">
        <p14:creationId xmlns:p14="http://schemas.microsoft.com/office/powerpoint/2010/main" val="3224183848"/>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7ECF27D-4A10-DF19-7DB4-901EFAFBBAE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3F6AF32-5083-FC9E-6395-0ED9E433AE5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D6C9FB-4A81-C5D9-2C25-19E2E4F3E2EB}"/>
              </a:ext>
            </a:extLst>
          </p:cNvPr>
          <p:cNvSpPr>
            <a:spLocks noGrp="1"/>
          </p:cNvSpPr>
          <p:nvPr>
            <p:ph type="dt" sz="half" idx="10"/>
          </p:nvPr>
        </p:nvSpPr>
        <p:spPr/>
        <p:txBody>
          <a:bodyPr/>
          <a:lstStyle/>
          <a:p>
            <a:fld id="{805CFF0B-EB7C-0849-BBEC-B37654510D61}" type="datetimeFigureOut">
              <a:rPr lang="en-US" smtClean="0"/>
              <a:t>3/28/2024</a:t>
            </a:fld>
            <a:endParaRPr lang="en-US"/>
          </a:p>
        </p:txBody>
      </p:sp>
      <p:sp>
        <p:nvSpPr>
          <p:cNvPr id="5" name="Footer Placeholder 4">
            <a:extLst>
              <a:ext uri="{FF2B5EF4-FFF2-40B4-BE49-F238E27FC236}">
                <a16:creationId xmlns:a16="http://schemas.microsoft.com/office/drawing/2014/main" id="{BA281E2C-03C6-47EE-BDDB-227C8A9D72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6F6D12-28C8-4DED-E940-D82E7046EE42}"/>
              </a:ext>
            </a:extLst>
          </p:cNvPr>
          <p:cNvSpPr>
            <a:spLocks noGrp="1"/>
          </p:cNvSpPr>
          <p:nvPr>
            <p:ph type="sldNum" sz="quarter" idx="12"/>
          </p:nvPr>
        </p:nvSpPr>
        <p:spPr/>
        <p:txBody>
          <a:bodyPr/>
          <a:lstStyle/>
          <a:p>
            <a:fld id="{6F07B295-9C9C-9544-A43F-CE3CDE36E7BB}" type="slidenum">
              <a:rPr lang="en-US" smtClean="0"/>
              <a:t>‹#›</a:t>
            </a:fld>
            <a:endParaRPr lang="en-US"/>
          </a:p>
        </p:txBody>
      </p:sp>
    </p:spTree>
    <p:extLst>
      <p:ext uri="{BB962C8B-B14F-4D97-AF65-F5344CB8AC3E}">
        <p14:creationId xmlns:p14="http://schemas.microsoft.com/office/powerpoint/2010/main" val="824578913"/>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697630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244859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322679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199678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589720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258523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478905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33107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A88B3-EBAE-9454-20BC-5001EF19CB7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8C1B3B8-779E-38C6-6E77-95F77C21CD3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9DB302-C18A-148C-53CD-4508AEDAB6E6}"/>
              </a:ext>
            </a:extLst>
          </p:cNvPr>
          <p:cNvSpPr>
            <a:spLocks noGrp="1"/>
          </p:cNvSpPr>
          <p:nvPr>
            <p:ph type="dt" sz="half" idx="10"/>
          </p:nvPr>
        </p:nvSpPr>
        <p:spPr/>
        <p:txBody>
          <a:bodyPr/>
          <a:lstStyle/>
          <a:p>
            <a:fld id="{805CFF0B-EB7C-0849-BBEC-B37654510D61}" type="datetimeFigureOut">
              <a:rPr lang="en-US" smtClean="0"/>
              <a:t>3/28/2024</a:t>
            </a:fld>
            <a:endParaRPr lang="en-US"/>
          </a:p>
        </p:txBody>
      </p:sp>
      <p:sp>
        <p:nvSpPr>
          <p:cNvPr id="5" name="Footer Placeholder 4">
            <a:extLst>
              <a:ext uri="{FF2B5EF4-FFF2-40B4-BE49-F238E27FC236}">
                <a16:creationId xmlns:a16="http://schemas.microsoft.com/office/drawing/2014/main" id="{0D26AAC2-B5FF-3E39-7A97-493D8B5B91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E0567-80DA-2DC4-7673-3AF8EC75A5AC}"/>
              </a:ext>
            </a:extLst>
          </p:cNvPr>
          <p:cNvSpPr>
            <a:spLocks noGrp="1"/>
          </p:cNvSpPr>
          <p:nvPr>
            <p:ph type="sldNum" sz="quarter" idx="12"/>
          </p:nvPr>
        </p:nvSpPr>
        <p:spPr/>
        <p:txBody>
          <a:bodyPr/>
          <a:lstStyle/>
          <a:p>
            <a:fld id="{6F07B295-9C9C-9544-A43F-CE3CDE36E7BB}" type="slidenum">
              <a:rPr lang="en-US" smtClean="0"/>
              <a:t>‹#›</a:t>
            </a:fld>
            <a:endParaRPr lang="en-US"/>
          </a:p>
        </p:txBody>
      </p:sp>
    </p:spTree>
    <p:extLst>
      <p:ext uri="{BB962C8B-B14F-4D97-AF65-F5344CB8AC3E}">
        <p14:creationId xmlns:p14="http://schemas.microsoft.com/office/powerpoint/2010/main" val="3840830623"/>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070329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484749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086463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3D063-4E11-FA7C-CBED-FBD803369F0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B7EC7FC-DFDA-E258-6759-37EE7AF1FC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56925D8-ECEE-D425-DAF4-5564D2E35DE4}"/>
              </a:ext>
            </a:extLst>
          </p:cNvPr>
          <p:cNvSpPr>
            <a:spLocks noGrp="1"/>
          </p:cNvSpPr>
          <p:nvPr>
            <p:ph type="dt" sz="half" idx="10"/>
          </p:nvPr>
        </p:nvSpPr>
        <p:spPr/>
        <p:txBody>
          <a:bodyPr/>
          <a:lstStyle/>
          <a:p>
            <a:fld id="{68A04052-3454-4F67-A6F1-4C7720DE3A68}" type="datetimeFigureOut">
              <a:rPr lang="en-US" smtClean="0"/>
              <a:t>3/28/2024</a:t>
            </a:fld>
            <a:endParaRPr lang="en-US"/>
          </a:p>
        </p:txBody>
      </p:sp>
      <p:sp>
        <p:nvSpPr>
          <p:cNvPr id="5" name="Footer Placeholder 4">
            <a:extLst>
              <a:ext uri="{FF2B5EF4-FFF2-40B4-BE49-F238E27FC236}">
                <a16:creationId xmlns:a16="http://schemas.microsoft.com/office/drawing/2014/main" id="{AA6B51B4-94D7-B56E-541D-5F16AFC8FC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4234E4-793A-9C80-4656-4B8960B4C3D0}"/>
              </a:ext>
            </a:extLst>
          </p:cNvPr>
          <p:cNvSpPr>
            <a:spLocks noGrp="1"/>
          </p:cNvSpPr>
          <p:nvPr>
            <p:ph type="sldNum" sz="quarter" idx="12"/>
          </p:nvPr>
        </p:nvSpPr>
        <p:spPr/>
        <p:txBody>
          <a:bodyPr/>
          <a:lstStyle/>
          <a:p>
            <a:fld id="{7064683C-ADF8-4258-AE0A-D2C8EA37BD4F}" type="slidenum">
              <a:rPr lang="en-US" smtClean="0"/>
              <a:t>‹#›</a:t>
            </a:fld>
            <a:endParaRPr lang="en-US"/>
          </a:p>
        </p:txBody>
      </p:sp>
    </p:spTree>
    <p:extLst>
      <p:ext uri="{BB962C8B-B14F-4D97-AF65-F5344CB8AC3E}">
        <p14:creationId xmlns:p14="http://schemas.microsoft.com/office/powerpoint/2010/main" val="14914660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96BCF-A473-C3FC-AFB9-AB41FA58C7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9140728-072C-E1E6-E876-D6FDB17E8A8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9285F-49F7-0C69-0BFD-CC3885B86B6C}"/>
              </a:ext>
            </a:extLst>
          </p:cNvPr>
          <p:cNvSpPr>
            <a:spLocks noGrp="1"/>
          </p:cNvSpPr>
          <p:nvPr>
            <p:ph type="dt" sz="half" idx="10"/>
          </p:nvPr>
        </p:nvSpPr>
        <p:spPr/>
        <p:txBody>
          <a:bodyPr/>
          <a:lstStyle/>
          <a:p>
            <a:fld id="{68A04052-3454-4F67-A6F1-4C7720DE3A68}" type="datetimeFigureOut">
              <a:rPr lang="en-US" smtClean="0"/>
              <a:t>3/28/2024</a:t>
            </a:fld>
            <a:endParaRPr lang="en-US"/>
          </a:p>
        </p:txBody>
      </p:sp>
      <p:sp>
        <p:nvSpPr>
          <p:cNvPr id="5" name="Footer Placeholder 4">
            <a:extLst>
              <a:ext uri="{FF2B5EF4-FFF2-40B4-BE49-F238E27FC236}">
                <a16:creationId xmlns:a16="http://schemas.microsoft.com/office/drawing/2014/main" id="{7F92A447-C744-5996-A3A5-C7A1815477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F83B20-FC67-217B-8E02-CEB3C970C328}"/>
              </a:ext>
            </a:extLst>
          </p:cNvPr>
          <p:cNvSpPr>
            <a:spLocks noGrp="1"/>
          </p:cNvSpPr>
          <p:nvPr>
            <p:ph type="sldNum" sz="quarter" idx="12"/>
          </p:nvPr>
        </p:nvSpPr>
        <p:spPr/>
        <p:txBody>
          <a:bodyPr/>
          <a:lstStyle/>
          <a:p>
            <a:fld id="{7064683C-ADF8-4258-AE0A-D2C8EA37BD4F}" type="slidenum">
              <a:rPr lang="en-US" smtClean="0"/>
              <a:t>‹#›</a:t>
            </a:fld>
            <a:endParaRPr lang="en-US"/>
          </a:p>
        </p:txBody>
      </p:sp>
    </p:spTree>
    <p:extLst>
      <p:ext uri="{BB962C8B-B14F-4D97-AF65-F5344CB8AC3E}">
        <p14:creationId xmlns:p14="http://schemas.microsoft.com/office/powerpoint/2010/main" val="1478826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49C5E-ABF1-96DA-EB63-5F05E296085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C0E33F5-4580-B4BF-CA59-DFA4A273F07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E788659-970D-B487-2A8A-FC3450EAA72C}"/>
              </a:ext>
            </a:extLst>
          </p:cNvPr>
          <p:cNvSpPr>
            <a:spLocks noGrp="1"/>
          </p:cNvSpPr>
          <p:nvPr>
            <p:ph type="dt" sz="half" idx="10"/>
          </p:nvPr>
        </p:nvSpPr>
        <p:spPr/>
        <p:txBody>
          <a:bodyPr/>
          <a:lstStyle/>
          <a:p>
            <a:fld id="{68A04052-3454-4F67-A6F1-4C7720DE3A68}" type="datetimeFigureOut">
              <a:rPr lang="en-US" smtClean="0"/>
              <a:t>3/28/2024</a:t>
            </a:fld>
            <a:endParaRPr lang="en-US"/>
          </a:p>
        </p:txBody>
      </p:sp>
      <p:sp>
        <p:nvSpPr>
          <p:cNvPr id="5" name="Footer Placeholder 4">
            <a:extLst>
              <a:ext uri="{FF2B5EF4-FFF2-40B4-BE49-F238E27FC236}">
                <a16:creationId xmlns:a16="http://schemas.microsoft.com/office/drawing/2014/main" id="{4284464C-7CCA-D89D-5CCE-44AF969391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A14407-5C04-13C0-6B4C-C61B4249AABE}"/>
              </a:ext>
            </a:extLst>
          </p:cNvPr>
          <p:cNvSpPr>
            <a:spLocks noGrp="1"/>
          </p:cNvSpPr>
          <p:nvPr>
            <p:ph type="sldNum" sz="quarter" idx="12"/>
          </p:nvPr>
        </p:nvSpPr>
        <p:spPr/>
        <p:txBody>
          <a:bodyPr/>
          <a:lstStyle/>
          <a:p>
            <a:fld id="{7064683C-ADF8-4258-AE0A-D2C8EA37BD4F}" type="slidenum">
              <a:rPr lang="en-US" smtClean="0"/>
              <a:t>‹#›</a:t>
            </a:fld>
            <a:endParaRPr lang="en-US"/>
          </a:p>
        </p:txBody>
      </p:sp>
    </p:spTree>
    <p:extLst>
      <p:ext uri="{BB962C8B-B14F-4D97-AF65-F5344CB8AC3E}">
        <p14:creationId xmlns:p14="http://schemas.microsoft.com/office/powerpoint/2010/main" val="4350016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444CA-1963-6F14-CB09-F429A669813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45A01C8-5778-EEF5-2060-13B2A9BFA1B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2B851F6-0288-23B0-D98B-558D7FB0C02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9FE5C91-0089-00EA-67D4-8FC2AB73C89C}"/>
              </a:ext>
            </a:extLst>
          </p:cNvPr>
          <p:cNvSpPr>
            <a:spLocks noGrp="1"/>
          </p:cNvSpPr>
          <p:nvPr>
            <p:ph type="dt" sz="half" idx="10"/>
          </p:nvPr>
        </p:nvSpPr>
        <p:spPr/>
        <p:txBody>
          <a:bodyPr/>
          <a:lstStyle/>
          <a:p>
            <a:fld id="{68A04052-3454-4F67-A6F1-4C7720DE3A68}" type="datetimeFigureOut">
              <a:rPr lang="en-US" smtClean="0"/>
              <a:t>3/28/2024</a:t>
            </a:fld>
            <a:endParaRPr lang="en-US"/>
          </a:p>
        </p:txBody>
      </p:sp>
      <p:sp>
        <p:nvSpPr>
          <p:cNvPr id="6" name="Footer Placeholder 5">
            <a:extLst>
              <a:ext uri="{FF2B5EF4-FFF2-40B4-BE49-F238E27FC236}">
                <a16:creationId xmlns:a16="http://schemas.microsoft.com/office/drawing/2014/main" id="{14804311-4667-A7E6-575B-7902B5BA114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BE44438-D02D-4A27-5041-8719BF7C61F7}"/>
              </a:ext>
            </a:extLst>
          </p:cNvPr>
          <p:cNvSpPr>
            <a:spLocks noGrp="1"/>
          </p:cNvSpPr>
          <p:nvPr>
            <p:ph type="sldNum" sz="quarter" idx="12"/>
          </p:nvPr>
        </p:nvSpPr>
        <p:spPr/>
        <p:txBody>
          <a:bodyPr/>
          <a:lstStyle/>
          <a:p>
            <a:fld id="{7064683C-ADF8-4258-AE0A-D2C8EA37BD4F}" type="slidenum">
              <a:rPr lang="en-US" smtClean="0"/>
              <a:t>‹#›</a:t>
            </a:fld>
            <a:endParaRPr lang="en-US"/>
          </a:p>
        </p:txBody>
      </p:sp>
    </p:spTree>
    <p:extLst>
      <p:ext uri="{BB962C8B-B14F-4D97-AF65-F5344CB8AC3E}">
        <p14:creationId xmlns:p14="http://schemas.microsoft.com/office/powerpoint/2010/main" val="27793238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DBD4A-2131-B29B-71AE-35886958A4F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F9E4313-C8F2-D068-1C38-688767D17F8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3C30C78-1679-93B9-3B3E-7BC880C0C61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B1303E4-B977-CF81-73E9-5301FC97E8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AD19361-18E4-7BA8-3535-1F4C2E78E58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06A79C-92B5-3FA5-2643-3DF98A4C66C4}"/>
              </a:ext>
            </a:extLst>
          </p:cNvPr>
          <p:cNvSpPr>
            <a:spLocks noGrp="1"/>
          </p:cNvSpPr>
          <p:nvPr>
            <p:ph type="dt" sz="half" idx="10"/>
          </p:nvPr>
        </p:nvSpPr>
        <p:spPr/>
        <p:txBody>
          <a:bodyPr/>
          <a:lstStyle/>
          <a:p>
            <a:fld id="{68A04052-3454-4F67-A6F1-4C7720DE3A68}" type="datetimeFigureOut">
              <a:rPr lang="en-US" smtClean="0"/>
              <a:t>3/28/2024</a:t>
            </a:fld>
            <a:endParaRPr lang="en-US"/>
          </a:p>
        </p:txBody>
      </p:sp>
      <p:sp>
        <p:nvSpPr>
          <p:cNvPr id="8" name="Footer Placeholder 7">
            <a:extLst>
              <a:ext uri="{FF2B5EF4-FFF2-40B4-BE49-F238E27FC236}">
                <a16:creationId xmlns:a16="http://schemas.microsoft.com/office/drawing/2014/main" id="{0E3ABD65-A94A-5DCD-82EA-F1FAECB4D5B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EAEBCE1-6C6F-E9F6-886E-5679A3464A4D}"/>
              </a:ext>
            </a:extLst>
          </p:cNvPr>
          <p:cNvSpPr>
            <a:spLocks noGrp="1"/>
          </p:cNvSpPr>
          <p:nvPr>
            <p:ph type="sldNum" sz="quarter" idx="12"/>
          </p:nvPr>
        </p:nvSpPr>
        <p:spPr/>
        <p:txBody>
          <a:bodyPr/>
          <a:lstStyle/>
          <a:p>
            <a:fld id="{7064683C-ADF8-4258-AE0A-D2C8EA37BD4F}" type="slidenum">
              <a:rPr lang="en-US" smtClean="0"/>
              <a:t>‹#›</a:t>
            </a:fld>
            <a:endParaRPr lang="en-US"/>
          </a:p>
        </p:txBody>
      </p:sp>
    </p:spTree>
    <p:extLst>
      <p:ext uri="{BB962C8B-B14F-4D97-AF65-F5344CB8AC3E}">
        <p14:creationId xmlns:p14="http://schemas.microsoft.com/office/powerpoint/2010/main" val="17070782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D0A06-9798-B614-B095-D5BAEE73332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DE1A549-5BE7-07F8-ED44-F79D8194EA88}"/>
              </a:ext>
            </a:extLst>
          </p:cNvPr>
          <p:cNvSpPr>
            <a:spLocks noGrp="1"/>
          </p:cNvSpPr>
          <p:nvPr>
            <p:ph type="dt" sz="half" idx="10"/>
          </p:nvPr>
        </p:nvSpPr>
        <p:spPr/>
        <p:txBody>
          <a:bodyPr/>
          <a:lstStyle/>
          <a:p>
            <a:fld id="{68A04052-3454-4F67-A6F1-4C7720DE3A68}" type="datetimeFigureOut">
              <a:rPr lang="en-US" smtClean="0"/>
              <a:t>3/28/2024</a:t>
            </a:fld>
            <a:endParaRPr lang="en-US"/>
          </a:p>
        </p:txBody>
      </p:sp>
      <p:sp>
        <p:nvSpPr>
          <p:cNvPr id="4" name="Footer Placeholder 3">
            <a:extLst>
              <a:ext uri="{FF2B5EF4-FFF2-40B4-BE49-F238E27FC236}">
                <a16:creationId xmlns:a16="http://schemas.microsoft.com/office/drawing/2014/main" id="{CDF90B1F-3226-162B-D205-F1578C299AD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F033B04-DA77-0D3A-F9AC-7DC7A5F08CE3}"/>
              </a:ext>
            </a:extLst>
          </p:cNvPr>
          <p:cNvSpPr>
            <a:spLocks noGrp="1"/>
          </p:cNvSpPr>
          <p:nvPr>
            <p:ph type="sldNum" sz="quarter" idx="12"/>
          </p:nvPr>
        </p:nvSpPr>
        <p:spPr/>
        <p:txBody>
          <a:bodyPr/>
          <a:lstStyle/>
          <a:p>
            <a:fld id="{7064683C-ADF8-4258-AE0A-D2C8EA37BD4F}" type="slidenum">
              <a:rPr lang="en-US" smtClean="0"/>
              <a:t>‹#›</a:t>
            </a:fld>
            <a:endParaRPr lang="en-US"/>
          </a:p>
        </p:txBody>
      </p:sp>
    </p:spTree>
    <p:extLst>
      <p:ext uri="{BB962C8B-B14F-4D97-AF65-F5344CB8AC3E}">
        <p14:creationId xmlns:p14="http://schemas.microsoft.com/office/powerpoint/2010/main" val="24761490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2D69E6-5F9A-3E95-F098-58DA6589F5F8}"/>
              </a:ext>
            </a:extLst>
          </p:cNvPr>
          <p:cNvSpPr>
            <a:spLocks noGrp="1"/>
          </p:cNvSpPr>
          <p:nvPr>
            <p:ph type="dt" sz="half" idx="10"/>
          </p:nvPr>
        </p:nvSpPr>
        <p:spPr/>
        <p:txBody>
          <a:bodyPr/>
          <a:lstStyle/>
          <a:p>
            <a:fld id="{68A04052-3454-4F67-A6F1-4C7720DE3A68}" type="datetimeFigureOut">
              <a:rPr lang="en-US" smtClean="0"/>
              <a:t>3/28/2024</a:t>
            </a:fld>
            <a:endParaRPr lang="en-US"/>
          </a:p>
        </p:txBody>
      </p:sp>
      <p:sp>
        <p:nvSpPr>
          <p:cNvPr id="3" name="Footer Placeholder 2">
            <a:extLst>
              <a:ext uri="{FF2B5EF4-FFF2-40B4-BE49-F238E27FC236}">
                <a16:creationId xmlns:a16="http://schemas.microsoft.com/office/drawing/2014/main" id="{4799A243-1EDF-DAFD-27D4-FE54BB7B45A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370A25F-1700-05E9-A3F7-6816BFBBC20F}"/>
              </a:ext>
            </a:extLst>
          </p:cNvPr>
          <p:cNvSpPr>
            <a:spLocks noGrp="1"/>
          </p:cNvSpPr>
          <p:nvPr>
            <p:ph type="sldNum" sz="quarter" idx="12"/>
          </p:nvPr>
        </p:nvSpPr>
        <p:spPr/>
        <p:txBody>
          <a:bodyPr/>
          <a:lstStyle/>
          <a:p>
            <a:fld id="{7064683C-ADF8-4258-AE0A-D2C8EA37BD4F}" type="slidenum">
              <a:rPr lang="en-US" smtClean="0"/>
              <a:t>‹#›</a:t>
            </a:fld>
            <a:endParaRPr lang="en-US"/>
          </a:p>
        </p:txBody>
      </p:sp>
    </p:spTree>
    <p:extLst>
      <p:ext uri="{BB962C8B-B14F-4D97-AF65-F5344CB8AC3E}">
        <p14:creationId xmlns:p14="http://schemas.microsoft.com/office/powerpoint/2010/main" val="2596054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FABB3-1DC2-576A-C6FE-413CA286511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528E88C-9CC0-B388-C567-1EB7DCCF4E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C07B3F-0DE4-260A-271B-2541863BD4EA}"/>
              </a:ext>
            </a:extLst>
          </p:cNvPr>
          <p:cNvSpPr>
            <a:spLocks noGrp="1"/>
          </p:cNvSpPr>
          <p:nvPr>
            <p:ph type="dt" sz="half" idx="10"/>
          </p:nvPr>
        </p:nvSpPr>
        <p:spPr/>
        <p:txBody>
          <a:bodyPr/>
          <a:lstStyle/>
          <a:p>
            <a:fld id="{805CFF0B-EB7C-0849-BBEC-B37654510D61}" type="datetimeFigureOut">
              <a:rPr lang="en-US" smtClean="0"/>
              <a:t>3/28/2024</a:t>
            </a:fld>
            <a:endParaRPr lang="en-US"/>
          </a:p>
        </p:txBody>
      </p:sp>
      <p:sp>
        <p:nvSpPr>
          <p:cNvPr id="5" name="Footer Placeholder 4">
            <a:extLst>
              <a:ext uri="{FF2B5EF4-FFF2-40B4-BE49-F238E27FC236}">
                <a16:creationId xmlns:a16="http://schemas.microsoft.com/office/drawing/2014/main" id="{20B409E6-B63B-0C4B-95A8-2CA61B6C82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928A36-0420-616E-A7D8-2F628E590D3B}"/>
              </a:ext>
            </a:extLst>
          </p:cNvPr>
          <p:cNvSpPr>
            <a:spLocks noGrp="1"/>
          </p:cNvSpPr>
          <p:nvPr>
            <p:ph type="sldNum" sz="quarter" idx="12"/>
          </p:nvPr>
        </p:nvSpPr>
        <p:spPr/>
        <p:txBody>
          <a:bodyPr/>
          <a:lstStyle/>
          <a:p>
            <a:fld id="{6F07B295-9C9C-9544-A43F-CE3CDE36E7BB}" type="slidenum">
              <a:rPr lang="en-US" smtClean="0"/>
              <a:t>‹#›</a:t>
            </a:fld>
            <a:endParaRPr lang="en-US"/>
          </a:p>
        </p:txBody>
      </p:sp>
    </p:spTree>
    <p:extLst>
      <p:ext uri="{BB962C8B-B14F-4D97-AF65-F5344CB8AC3E}">
        <p14:creationId xmlns:p14="http://schemas.microsoft.com/office/powerpoint/2010/main" val="2953658013"/>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B4D68-4CE2-FDB9-7AED-EA398C6BD1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01908C2-711E-8A7D-D7B9-40A0F8C7A0A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7F60DEB-9D3B-22C2-1F3F-0F3D651063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A84C9E4-50FF-E2D7-CC27-C4C2D5A48A70}"/>
              </a:ext>
            </a:extLst>
          </p:cNvPr>
          <p:cNvSpPr>
            <a:spLocks noGrp="1"/>
          </p:cNvSpPr>
          <p:nvPr>
            <p:ph type="dt" sz="half" idx="10"/>
          </p:nvPr>
        </p:nvSpPr>
        <p:spPr/>
        <p:txBody>
          <a:bodyPr/>
          <a:lstStyle/>
          <a:p>
            <a:fld id="{68A04052-3454-4F67-A6F1-4C7720DE3A68}" type="datetimeFigureOut">
              <a:rPr lang="en-US" smtClean="0"/>
              <a:t>3/28/2024</a:t>
            </a:fld>
            <a:endParaRPr lang="en-US"/>
          </a:p>
        </p:txBody>
      </p:sp>
      <p:sp>
        <p:nvSpPr>
          <p:cNvPr id="6" name="Footer Placeholder 5">
            <a:extLst>
              <a:ext uri="{FF2B5EF4-FFF2-40B4-BE49-F238E27FC236}">
                <a16:creationId xmlns:a16="http://schemas.microsoft.com/office/drawing/2014/main" id="{B4408415-A1F4-B411-2ECF-DDB5B9A052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E0C5D03-4BEA-B63A-8DB9-2921F048A049}"/>
              </a:ext>
            </a:extLst>
          </p:cNvPr>
          <p:cNvSpPr>
            <a:spLocks noGrp="1"/>
          </p:cNvSpPr>
          <p:nvPr>
            <p:ph type="sldNum" sz="quarter" idx="12"/>
          </p:nvPr>
        </p:nvSpPr>
        <p:spPr/>
        <p:txBody>
          <a:bodyPr/>
          <a:lstStyle/>
          <a:p>
            <a:fld id="{7064683C-ADF8-4258-AE0A-D2C8EA37BD4F}" type="slidenum">
              <a:rPr lang="en-US" smtClean="0"/>
              <a:t>‹#›</a:t>
            </a:fld>
            <a:endParaRPr lang="en-US"/>
          </a:p>
        </p:txBody>
      </p:sp>
    </p:spTree>
    <p:extLst>
      <p:ext uri="{BB962C8B-B14F-4D97-AF65-F5344CB8AC3E}">
        <p14:creationId xmlns:p14="http://schemas.microsoft.com/office/powerpoint/2010/main" val="17729715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1ADD5-212F-7380-2858-8D094F0F01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DD68D4E-7CA1-6927-6520-CD435EB0DBB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4D6ED33-1B1C-0CAD-93A4-43A932491C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F670F2-5937-7247-29AC-C861FBBF45B8}"/>
              </a:ext>
            </a:extLst>
          </p:cNvPr>
          <p:cNvSpPr>
            <a:spLocks noGrp="1"/>
          </p:cNvSpPr>
          <p:nvPr>
            <p:ph type="dt" sz="half" idx="10"/>
          </p:nvPr>
        </p:nvSpPr>
        <p:spPr/>
        <p:txBody>
          <a:bodyPr/>
          <a:lstStyle/>
          <a:p>
            <a:fld id="{68A04052-3454-4F67-A6F1-4C7720DE3A68}" type="datetimeFigureOut">
              <a:rPr lang="en-US" smtClean="0"/>
              <a:t>3/28/2024</a:t>
            </a:fld>
            <a:endParaRPr lang="en-US"/>
          </a:p>
        </p:txBody>
      </p:sp>
      <p:sp>
        <p:nvSpPr>
          <p:cNvPr id="6" name="Footer Placeholder 5">
            <a:extLst>
              <a:ext uri="{FF2B5EF4-FFF2-40B4-BE49-F238E27FC236}">
                <a16:creationId xmlns:a16="http://schemas.microsoft.com/office/drawing/2014/main" id="{9E7A1846-5CD7-BDB6-47BC-D53CACC41E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BA94195-D18D-498B-D2DC-A1AC54932A3F}"/>
              </a:ext>
            </a:extLst>
          </p:cNvPr>
          <p:cNvSpPr>
            <a:spLocks noGrp="1"/>
          </p:cNvSpPr>
          <p:nvPr>
            <p:ph type="sldNum" sz="quarter" idx="12"/>
          </p:nvPr>
        </p:nvSpPr>
        <p:spPr/>
        <p:txBody>
          <a:bodyPr/>
          <a:lstStyle/>
          <a:p>
            <a:fld id="{7064683C-ADF8-4258-AE0A-D2C8EA37BD4F}" type="slidenum">
              <a:rPr lang="en-US" smtClean="0"/>
              <a:t>‹#›</a:t>
            </a:fld>
            <a:endParaRPr lang="en-US"/>
          </a:p>
        </p:txBody>
      </p:sp>
    </p:spTree>
    <p:extLst>
      <p:ext uri="{BB962C8B-B14F-4D97-AF65-F5344CB8AC3E}">
        <p14:creationId xmlns:p14="http://schemas.microsoft.com/office/powerpoint/2010/main" val="14764713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FCEB11-7C84-F29B-19FE-D71F40466CF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C001BD2-D439-4CC1-E9EA-88BEC15D2EE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0C5FDA-88D2-8440-1605-DA788C1AE510}"/>
              </a:ext>
            </a:extLst>
          </p:cNvPr>
          <p:cNvSpPr>
            <a:spLocks noGrp="1"/>
          </p:cNvSpPr>
          <p:nvPr>
            <p:ph type="dt" sz="half" idx="10"/>
          </p:nvPr>
        </p:nvSpPr>
        <p:spPr/>
        <p:txBody>
          <a:bodyPr/>
          <a:lstStyle/>
          <a:p>
            <a:fld id="{68A04052-3454-4F67-A6F1-4C7720DE3A68}" type="datetimeFigureOut">
              <a:rPr lang="en-US" smtClean="0"/>
              <a:t>3/28/2024</a:t>
            </a:fld>
            <a:endParaRPr lang="en-US"/>
          </a:p>
        </p:txBody>
      </p:sp>
      <p:sp>
        <p:nvSpPr>
          <p:cNvPr id="5" name="Footer Placeholder 4">
            <a:extLst>
              <a:ext uri="{FF2B5EF4-FFF2-40B4-BE49-F238E27FC236}">
                <a16:creationId xmlns:a16="http://schemas.microsoft.com/office/drawing/2014/main" id="{5EFB3FBD-B7A3-C279-5916-B78D797346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F50E13-A09B-AE2D-F585-C168F591BA9D}"/>
              </a:ext>
            </a:extLst>
          </p:cNvPr>
          <p:cNvSpPr>
            <a:spLocks noGrp="1"/>
          </p:cNvSpPr>
          <p:nvPr>
            <p:ph type="sldNum" sz="quarter" idx="12"/>
          </p:nvPr>
        </p:nvSpPr>
        <p:spPr/>
        <p:txBody>
          <a:bodyPr/>
          <a:lstStyle/>
          <a:p>
            <a:fld id="{7064683C-ADF8-4258-AE0A-D2C8EA37BD4F}" type="slidenum">
              <a:rPr lang="en-US" smtClean="0"/>
              <a:t>‹#›</a:t>
            </a:fld>
            <a:endParaRPr lang="en-US"/>
          </a:p>
        </p:txBody>
      </p:sp>
    </p:spTree>
    <p:extLst>
      <p:ext uri="{BB962C8B-B14F-4D97-AF65-F5344CB8AC3E}">
        <p14:creationId xmlns:p14="http://schemas.microsoft.com/office/powerpoint/2010/main" val="21069946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C19B3C0-A819-6450-B8E4-57B5829762E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08094CA-6AF1-3BA6-701E-4A277C78388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BC3FB3-3783-6716-98A4-38B1F4EDC262}"/>
              </a:ext>
            </a:extLst>
          </p:cNvPr>
          <p:cNvSpPr>
            <a:spLocks noGrp="1"/>
          </p:cNvSpPr>
          <p:nvPr>
            <p:ph type="dt" sz="half" idx="10"/>
          </p:nvPr>
        </p:nvSpPr>
        <p:spPr/>
        <p:txBody>
          <a:bodyPr/>
          <a:lstStyle/>
          <a:p>
            <a:fld id="{68A04052-3454-4F67-A6F1-4C7720DE3A68}" type="datetimeFigureOut">
              <a:rPr lang="en-US" smtClean="0"/>
              <a:t>3/28/2024</a:t>
            </a:fld>
            <a:endParaRPr lang="en-US"/>
          </a:p>
        </p:txBody>
      </p:sp>
      <p:sp>
        <p:nvSpPr>
          <p:cNvPr id="5" name="Footer Placeholder 4">
            <a:extLst>
              <a:ext uri="{FF2B5EF4-FFF2-40B4-BE49-F238E27FC236}">
                <a16:creationId xmlns:a16="http://schemas.microsoft.com/office/drawing/2014/main" id="{FC41F430-132E-DAC9-C56E-404727C0BD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9C0601-9FCD-093C-2372-8B796C4DDB2B}"/>
              </a:ext>
            </a:extLst>
          </p:cNvPr>
          <p:cNvSpPr>
            <a:spLocks noGrp="1"/>
          </p:cNvSpPr>
          <p:nvPr>
            <p:ph type="sldNum" sz="quarter" idx="12"/>
          </p:nvPr>
        </p:nvSpPr>
        <p:spPr/>
        <p:txBody>
          <a:bodyPr/>
          <a:lstStyle/>
          <a:p>
            <a:fld id="{7064683C-ADF8-4258-AE0A-D2C8EA37BD4F}" type="slidenum">
              <a:rPr lang="en-US" smtClean="0"/>
              <a:t>‹#›</a:t>
            </a:fld>
            <a:endParaRPr lang="en-US"/>
          </a:p>
        </p:txBody>
      </p:sp>
    </p:spTree>
    <p:extLst>
      <p:ext uri="{BB962C8B-B14F-4D97-AF65-F5344CB8AC3E}">
        <p14:creationId xmlns:p14="http://schemas.microsoft.com/office/powerpoint/2010/main" val="11701367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3/28/2024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8932149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3/28/2024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1594253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3/28/2024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14717129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3/28/2024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94259602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3/28/2024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94177923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3/28/2024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816997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68A49-EADB-846B-5108-C493EC5E29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6577702-8E4A-1CA9-1EC8-59DB20F62EE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B835D19-2283-0E9C-324B-A3CC7C5F436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F6C28B3-1BB2-201C-78C5-EFAE8ADBAFAE}"/>
              </a:ext>
            </a:extLst>
          </p:cNvPr>
          <p:cNvSpPr>
            <a:spLocks noGrp="1"/>
          </p:cNvSpPr>
          <p:nvPr>
            <p:ph type="dt" sz="half" idx="10"/>
          </p:nvPr>
        </p:nvSpPr>
        <p:spPr/>
        <p:txBody>
          <a:bodyPr/>
          <a:lstStyle/>
          <a:p>
            <a:fld id="{805CFF0B-EB7C-0849-BBEC-B37654510D61}" type="datetimeFigureOut">
              <a:rPr lang="en-US" smtClean="0"/>
              <a:t>3/28/2024</a:t>
            </a:fld>
            <a:endParaRPr lang="en-US"/>
          </a:p>
        </p:txBody>
      </p:sp>
      <p:sp>
        <p:nvSpPr>
          <p:cNvPr id="6" name="Footer Placeholder 5">
            <a:extLst>
              <a:ext uri="{FF2B5EF4-FFF2-40B4-BE49-F238E27FC236}">
                <a16:creationId xmlns:a16="http://schemas.microsoft.com/office/drawing/2014/main" id="{1289D497-3FE0-6B57-A96E-2C8110A77CD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19AD75-CB53-5E71-C51F-BB9C95DCE410}"/>
              </a:ext>
            </a:extLst>
          </p:cNvPr>
          <p:cNvSpPr>
            <a:spLocks noGrp="1"/>
          </p:cNvSpPr>
          <p:nvPr>
            <p:ph type="sldNum" sz="quarter" idx="12"/>
          </p:nvPr>
        </p:nvSpPr>
        <p:spPr/>
        <p:txBody>
          <a:bodyPr/>
          <a:lstStyle/>
          <a:p>
            <a:fld id="{6F07B295-9C9C-9544-A43F-CE3CDE36E7BB}" type="slidenum">
              <a:rPr lang="en-US" smtClean="0"/>
              <a:t>‹#›</a:t>
            </a:fld>
            <a:endParaRPr lang="en-US"/>
          </a:p>
        </p:txBody>
      </p:sp>
    </p:spTree>
    <p:extLst>
      <p:ext uri="{BB962C8B-B14F-4D97-AF65-F5344CB8AC3E}">
        <p14:creationId xmlns:p14="http://schemas.microsoft.com/office/powerpoint/2010/main" val="3876726996"/>
      </p:ext>
    </p:extLst>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3/28/2024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64605374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3/28/2024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50548139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3/28/2024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31209666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3/28/2024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86583267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3/28/2024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65087067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Custom Layout 4" preserve="1">
  <p:cSld name="Custom Layout 4">
    <p:spTree>
      <p:nvGrpSpPr>
        <p:cNvPr id="1" name="Shape 39"/>
        <p:cNvGrpSpPr/>
        <p:nvPr/>
      </p:nvGrpSpPr>
      <p:grpSpPr>
        <a:xfrm>
          <a:off x="0" y="0"/>
          <a:ext cx="0" cy="0"/>
          <a:chOff x="0" y="0"/>
          <a:chExt cx="0" cy="0"/>
        </a:xfrm>
      </p:grpSpPr>
      <p:sp>
        <p:nvSpPr>
          <p:cNvPr id="4" name="Rectangle 3">
            <a:extLst>
              <a:ext uri="{FF2B5EF4-FFF2-40B4-BE49-F238E27FC236}">
                <a16:creationId xmlns:a16="http://schemas.microsoft.com/office/drawing/2014/main" id="{EFD140B6-AD2C-4314-0F90-14E136BEC7B4}"/>
              </a:ext>
            </a:extLst>
          </p:cNvPr>
          <p:cNvSpPr/>
          <p:nvPr userDrawn="1"/>
        </p:nvSpPr>
        <p:spPr>
          <a:xfrm>
            <a:off x="0" y="0"/>
            <a:ext cx="12192000" cy="1050224"/>
          </a:xfrm>
          <a:prstGeom prst="rect">
            <a:avLst/>
          </a:prstGeom>
          <a:solidFill>
            <a:srgbClr val="030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0" i="0">
                <a:latin typeface="Avenir Next LT Pro" panose="020B0504020202020204" pitchFamily="34" charset="77"/>
              </a:rPr>
              <a:t> </a:t>
            </a:r>
          </a:p>
        </p:txBody>
      </p:sp>
      <p:pic>
        <p:nvPicPr>
          <p:cNvPr id="3" name="Picture 2" descr="A black and white logo&#10;&#10;Description automatically generated">
            <a:extLst>
              <a:ext uri="{FF2B5EF4-FFF2-40B4-BE49-F238E27FC236}">
                <a16:creationId xmlns:a16="http://schemas.microsoft.com/office/drawing/2014/main" id="{604B077F-1BF8-318E-BF9A-F7110051740A}"/>
              </a:ext>
            </a:extLst>
          </p:cNvPr>
          <p:cNvPicPr>
            <a:picLocks noChangeAspect="1"/>
          </p:cNvPicPr>
          <p:nvPr userDrawn="1"/>
        </p:nvPicPr>
        <p:blipFill>
          <a:blip r:embed="rId2"/>
          <a:stretch>
            <a:fillRect/>
          </a:stretch>
        </p:blipFill>
        <p:spPr>
          <a:xfrm>
            <a:off x="10813322" y="131168"/>
            <a:ext cx="1279556" cy="787889"/>
          </a:xfrm>
          <a:prstGeom prst="rect">
            <a:avLst/>
          </a:prstGeom>
        </p:spPr>
      </p:pic>
    </p:spTree>
    <p:extLst>
      <p:ext uri="{BB962C8B-B14F-4D97-AF65-F5344CB8AC3E}">
        <p14:creationId xmlns:p14="http://schemas.microsoft.com/office/powerpoint/2010/main" val="132482606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Custom Layout 4" preserve="1">
  <p:cSld name="1_Custom Layout 4">
    <p:spTree>
      <p:nvGrpSpPr>
        <p:cNvPr id="1" name="Shape 39"/>
        <p:cNvGrpSpPr/>
        <p:nvPr/>
      </p:nvGrpSpPr>
      <p:grpSpPr>
        <a:xfrm>
          <a:off x="0" y="0"/>
          <a:ext cx="0" cy="0"/>
          <a:chOff x="0" y="0"/>
          <a:chExt cx="0" cy="0"/>
        </a:xfrm>
      </p:grpSpPr>
      <p:sp>
        <p:nvSpPr>
          <p:cNvPr id="4" name="Rectangle 3">
            <a:extLst>
              <a:ext uri="{FF2B5EF4-FFF2-40B4-BE49-F238E27FC236}">
                <a16:creationId xmlns:a16="http://schemas.microsoft.com/office/drawing/2014/main" id="{B4FE9CC7-3003-F05B-39EE-F0E2B2E24803}"/>
              </a:ext>
            </a:extLst>
          </p:cNvPr>
          <p:cNvSpPr/>
          <p:nvPr userDrawn="1"/>
        </p:nvSpPr>
        <p:spPr>
          <a:xfrm>
            <a:off x="0" y="-1"/>
            <a:ext cx="12192000" cy="1050224"/>
          </a:xfrm>
          <a:prstGeom prst="rect">
            <a:avLst/>
          </a:prstGeom>
          <a:solidFill>
            <a:srgbClr val="82C3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0" i="0">
                <a:latin typeface="Avenir Next LT Pro" panose="020B0504020202020204" pitchFamily="34" charset="77"/>
              </a:rPr>
              <a:t> </a:t>
            </a:r>
          </a:p>
        </p:txBody>
      </p:sp>
      <p:pic>
        <p:nvPicPr>
          <p:cNvPr id="3" name="Picture 2" descr="A black and white logo&#10;&#10;Description automatically generated">
            <a:extLst>
              <a:ext uri="{FF2B5EF4-FFF2-40B4-BE49-F238E27FC236}">
                <a16:creationId xmlns:a16="http://schemas.microsoft.com/office/drawing/2014/main" id="{AB1F6A8F-9829-A688-9C0E-920852AFD8E7}"/>
              </a:ext>
            </a:extLst>
          </p:cNvPr>
          <p:cNvPicPr>
            <a:picLocks noChangeAspect="1"/>
          </p:cNvPicPr>
          <p:nvPr userDrawn="1"/>
        </p:nvPicPr>
        <p:blipFill>
          <a:blip r:embed="rId2"/>
          <a:stretch>
            <a:fillRect/>
          </a:stretch>
        </p:blipFill>
        <p:spPr>
          <a:xfrm>
            <a:off x="10813322" y="131168"/>
            <a:ext cx="1279556" cy="787889"/>
          </a:xfrm>
          <a:prstGeom prst="rect">
            <a:avLst/>
          </a:prstGeom>
        </p:spPr>
      </p:pic>
    </p:spTree>
    <p:extLst>
      <p:ext uri="{BB962C8B-B14F-4D97-AF65-F5344CB8AC3E}">
        <p14:creationId xmlns:p14="http://schemas.microsoft.com/office/powerpoint/2010/main" val="246407996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Custom Layout 4" preserve="1">
  <p:cSld name="1_Custom Layout 4">
    <p:spTree>
      <p:nvGrpSpPr>
        <p:cNvPr id="1" name="Shape 39"/>
        <p:cNvGrpSpPr/>
        <p:nvPr/>
      </p:nvGrpSpPr>
      <p:grpSpPr>
        <a:xfrm>
          <a:off x="0" y="0"/>
          <a:ext cx="0" cy="0"/>
          <a:chOff x="0" y="0"/>
          <a:chExt cx="0" cy="0"/>
        </a:xfrm>
      </p:grpSpPr>
      <p:sp>
        <p:nvSpPr>
          <p:cNvPr id="2" name="Rectangle 1">
            <a:extLst>
              <a:ext uri="{FF2B5EF4-FFF2-40B4-BE49-F238E27FC236}">
                <a16:creationId xmlns:a16="http://schemas.microsoft.com/office/drawing/2014/main" id="{4B0A0D18-1513-8EA7-B3FF-9DEA1BB304D8}"/>
              </a:ext>
            </a:extLst>
          </p:cNvPr>
          <p:cNvSpPr/>
          <p:nvPr userDrawn="1"/>
        </p:nvSpPr>
        <p:spPr>
          <a:xfrm>
            <a:off x="0" y="-1"/>
            <a:ext cx="12192000" cy="1050224"/>
          </a:xfrm>
          <a:prstGeom prst="rect">
            <a:avLst/>
          </a:prstGeom>
          <a:solidFill>
            <a:srgbClr val="52B5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0" i="0">
                <a:latin typeface="Avenir Next LT Pro" panose="020B0504020202020204" pitchFamily="34" charset="77"/>
              </a:rPr>
              <a:t> </a:t>
            </a:r>
          </a:p>
        </p:txBody>
      </p:sp>
      <p:pic>
        <p:nvPicPr>
          <p:cNvPr id="3" name="Picture 2" descr="A black and white logo&#10;&#10;Description automatically generated">
            <a:extLst>
              <a:ext uri="{FF2B5EF4-FFF2-40B4-BE49-F238E27FC236}">
                <a16:creationId xmlns:a16="http://schemas.microsoft.com/office/drawing/2014/main" id="{F4CD1691-3E39-0646-9A8E-4AD234BD9A00}"/>
              </a:ext>
            </a:extLst>
          </p:cNvPr>
          <p:cNvPicPr>
            <a:picLocks noChangeAspect="1"/>
          </p:cNvPicPr>
          <p:nvPr userDrawn="1"/>
        </p:nvPicPr>
        <p:blipFill>
          <a:blip r:embed="rId2"/>
          <a:stretch>
            <a:fillRect/>
          </a:stretch>
        </p:blipFill>
        <p:spPr>
          <a:xfrm>
            <a:off x="10813322" y="131168"/>
            <a:ext cx="1279556" cy="787889"/>
          </a:xfrm>
          <a:prstGeom prst="rect">
            <a:avLst/>
          </a:prstGeom>
        </p:spPr>
      </p:pic>
    </p:spTree>
    <p:extLst>
      <p:ext uri="{BB962C8B-B14F-4D97-AF65-F5344CB8AC3E}">
        <p14:creationId xmlns:p14="http://schemas.microsoft.com/office/powerpoint/2010/main" val="35446931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Custom Layout 4" preserve="1">
  <p:cSld name="1_Custom Layout 4">
    <p:spTree>
      <p:nvGrpSpPr>
        <p:cNvPr id="1" name="Shape 39"/>
        <p:cNvGrpSpPr/>
        <p:nvPr/>
      </p:nvGrpSpPr>
      <p:grpSpPr>
        <a:xfrm>
          <a:off x="0" y="0"/>
          <a:ext cx="0" cy="0"/>
          <a:chOff x="0" y="0"/>
          <a:chExt cx="0" cy="0"/>
        </a:xfrm>
      </p:grpSpPr>
      <p:sp>
        <p:nvSpPr>
          <p:cNvPr id="2" name="Rectangle 1">
            <a:extLst>
              <a:ext uri="{FF2B5EF4-FFF2-40B4-BE49-F238E27FC236}">
                <a16:creationId xmlns:a16="http://schemas.microsoft.com/office/drawing/2014/main" id="{4B0A0D18-1513-8EA7-B3FF-9DEA1BB304D8}"/>
              </a:ext>
            </a:extLst>
          </p:cNvPr>
          <p:cNvSpPr/>
          <p:nvPr userDrawn="1"/>
        </p:nvSpPr>
        <p:spPr>
          <a:xfrm>
            <a:off x="0" y="-1"/>
            <a:ext cx="12192000" cy="1050224"/>
          </a:xfrm>
          <a:prstGeom prst="rect">
            <a:avLst/>
          </a:prstGeom>
          <a:solidFill>
            <a:srgbClr val="F266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0" i="0">
                <a:latin typeface="Avenir Next LT Pro" panose="020B0504020202020204" pitchFamily="34" charset="77"/>
              </a:rPr>
              <a:t> </a:t>
            </a:r>
          </a:p>
        </p:txBody>
      </p:sp>
      <p:pic>
        <p:nvPicPr>
          <p:cNvPr id="3" name="Picture 2" descr="A black and white logo&#10;&#10;Description automatically generated">
            <a:extLst>
              <a:ext uri="{FF2B5EF4-FFF2-40B4-BE49-F238E27FC236}">
                <a16:creationId xmlns:a16="http://schemas.microsoft.com/office/drawing/2014/main" id="{F4CD1691-3E39-0646-9A8E-4AD234BD9A00}"/>
              </a:ext>
            </a:extLst>
          </p:cNvPr>
          <p:cNvPicPr>
            <a:picLocks noChangeAspect="1"/>
          </p:cNvPicPr>
          <p:nvPr userDrawn="1"/>
        </p:nvPicPr>
        <p:blipFill>
          <a:blip r:embed="rId2"/>
          <a:stretch>
            <a:fillRect/>
          </a:stretch>
        </p:blipFill>
        <p:spPr>
          <a:xfrm>
            <a:off x="10813322" y="131168"/>
            <a:ext cx="1279556" cy="787889"/>
          </a:xfrm>
          <a:prstGeom prst="rect">
            <a:avLst/>
          </a:prstGeom>
        </p:spPr>
      </p:pic>
    </p:spTree>
    <p:extLst>
      <p:ext uri="{BB962C8B-B14F-4D97-AF65-F5344CB8AC3E}">
        <p14:creationId xmlns:p14="http://schemas.microsoft.com/office/powerpoint/2010/main" val="18232888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matchingName="Custom Layout 9" preserve="1">
  <p:cSld name="Custom Layout 9">
    <p:spTree>
      <p:nvGrpSpPr>
        <p:cNvPr id="1" name="Shape 48"/>
        <p:cNvGrpSpPr/>
        <p:nvPr/>
      </p:nvGrpSpPr>
      <p:grpSpPr>
        <a:xfrm>
          <a:off x="0" y="0"/>
          <a:ext cx="0" cy="0"/>
          <a:chOff x="0" y="0"/>
          <a:chExt cx="0" cy="0"/>
        </a:xfrm>
      </p:grpSpPr>
      <p:sp>
        <p:nvSpPr>
          <p:cNvPr id="2" name="Rectangle 1">
            <a:extLst>
              <a:ext uri="{FF2B5EF4-FFF2-40B4-BE49-F238E27FC236}">
                <a16:creationId xmlns:a16="http://schemas.microsoft.com/office/drawing/2014/main" id="{453253E8-95C1-CF02-91F7-E69F6AE03892}"/>
              </a:ext>
            </a:extLst>
          </p:cNvPr>
          <p:cNvSpPr/>
          <p:nvPr userDrawn="1"/>
        </p:nvSpPr>
        <p:spPr>
          <a:xfrm>
            <a:off x="1" y="0"/>
            <a:ext cx="12192000" cy="6858000"/>
          </a:xfrm>
          <a:prstGeom prst="rect">
            <a:avLst/>
          </a:prstGeom>
          <a:solidFill>
            <a:srgbClr val="0D9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1" i="0" u="none" strike="noStrike" kern="0" cap="none" spc="0" normalizeH="0" baseline="0" noProof="0">
              <a:ln>
                <a:noFill/>
              </a:ln>
              <a:solidFill>
                <a:prstClr val="white"/>
              </a:solidFill>
              <a:effectLst/>
              <a:uLnTx/>
              <a:uFillTx/>
              <a:latin typeface="Avenir Next LT Pro" panose="020B0504020202020204" pitchFamily="34" charset="77"/>
              <a:ea typeface="+mn-ea"/>
              <a:cs typeface="+mn-cs"/>
              <a:sym typeface="Arial"/>
            </a:endParaRPr>
          </a:p>
        </p:txBody>
      </p:sp>
      <p:grpSp>
        <p:nvGrpSpPr>
          <p:cNvPr id="4" name="Group 3">
            <a:extLst>
              <a:ext uri="{FF2B5EF4-FFF2-40B4-BE49-F238E27FC236}">
                <a16:creationId xmlns:a16="http://schemas.microsoft.com/office/drawing/2014/main" id="{FBFE7963-CA90-D7A4-4DA5-37F68249674D}"/>
              </a:ext>
            </a:extLst>
          </p:cNvPr>
          <p:cNvGrpSpPr/>
          <p:nvPr userDrawn="1"/>
        </p:nvGrpSpPr>
        <p:grpSpPr>
          <a:xfrm rot="5400000">
            <a:off x="-3378871" y="2140176"/>
            <a:ext cx="8065172" cy="2577645"/>
            <a:chOff x="51884" y="4057649"/>
            <a:chExt cx="8761983" cy="2800347"/>
          </a:xfrm>
        </p:grpSpPr>
        <p:sp>
          <p:nvSpPr>
            <p:cNvPr id="5" name="Oval 4">
              <a:extLst>
                <a:ext uri="{FF2B5EF4-FFF2-40B4-BE49-F238E27FC236}">
                  <a16:creationId xmlns:a16="http://schemas.microsoft.com/office/drawing/2014/main" id="{18546020-DC18-31F7-615E-E2D360565C4C}"/>
                </a:ext>
              </a:extLst>
            </p:cNvPr>
            <p:cNvSpPr/>
            <p:nvPr/>
          </p:nvSpPr>
          <p:spPr>
            <a:xfrm>
              <a:off x="6013520" y="4057649"/>
              <a:ext cx="2800347" cy="2800347"/>
            </a:xfrm>
            <a:prstGeom prst="ellipse">
              <a:avLst/>
            </a:pr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0" i="0">
                <a:latin typeface="Avenir Next LT Pro" panose="020B0504020202020204" pitchFamily="34" charset="77"/>
              </a:endParaRPr>
            </a:p>
          </p:txBody>
        </p:sp>
        <p:sp>
          <p:nvSpPr>
            <p:cNvPr id="6" name="Oval 5">
              <a:extLst>
                <a:ext uri="{FF2B5EF4-FFF2-40B4-BE49-F238E27FC236}">
                  <a16:creationId xmlns:a16="http://schemas.microsoft.com/office/drawing/2014/main" id="{4F5C1D02-7082-5250-4C30-0D0E623AA057}"/>
                </a:ext>
              </a:extLst>
            </p:cNvPr>
            <p:cNvSpPr/>
            <p:nvPr/>
          </p:nvSpPr>
          <p:spPr>
            <a:xfrm>
              <a:off x="3032702" y="4057649"/>
              <a:ext cx="2800347" cy="2800347"/>
            </a:xfrm>
            <a:prstGeom prst="ellipse">
              <a:avLst/>
            </a:pr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0" i="0">
                <a:latin typeface="Avenir Next LT Pro" panose="020B0504020202020204" pitchFamily="34" charset="77"/>
              </a:endParaRPr>
            </a:p>
          </p:txBody>
        </p:sp>
        <p:sp>
          <p:nvSpPr>
            <p:cNvPr id="7" name="Oval 6">
              <a:extLst>
                <a:ext uri="{FF2B5EF4-FFF2-40B4-BE49-F238E27FC236}">
                  <a16:creationId xmlns:a16="http://schemas.microsoft.com/office/drawing/2014/main" id="{B8A21D06-8703-C6D2-6777-9702EBE1C5C5}"/>
                </a:ext>
              </a:extLst>
            </p:cNvPr>
            <p:cNvSpPr/>
            <p:nvPr/>
          </p:nvSpPr>
          <p:spPr>
            <a:xfrm>
              <a:off x="51884" y="4057649"/>
              <a:ext cx="2800347" cy="2800347"/>
            </a:xfrm>
            <a:prstGeom prst="ellipse">
              <a:avLst/>
            </a:pr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0" i="0">
                <a:latin typeface="Avenir Next LT Pro" panose="020B0504020202020204" pitchFamily="34" charset="77"/>
              </a:endParaRPr>
            </a:p>
          </p:txBody>
        </p:sp>
      </p:grpSp>
    </p:spTree>
    <p:extLst>
      <p:ext uri="{BB962C8B-B14F-4D97-AF65-F5344CB8AC3E}">
        <p14:creationId xmlns:p14="http://schemas.microsoft.com/office/powerpoint/2010/main" val="428006151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06844-897D-8C8E-B087-A2CF1FC6D40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EFFFDF-160E-2A97-8B74-9D5840A473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62CE681-9797-B55E-061B-5FFA71C9994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DD58916-70CE-E3D4-1825-14AD6A6E91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9E4A3DC-AF48-D0C8-6780-95876CFE5B7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D03E04F-BDA8-3E6F-8591-10051F5CF015}"/>
              </a:ext>
            </a:extLst>
          </p:cNvPr>
          <p:cNvSpPr>
            <a:spLocks noGrp="1"/>
          </p:cNvSpPr>
          <p:nvPr>
            <p:ph type="dt" sz="half" idx="10"/>
          </p:nvPr>
        </p:nvSpPr>
        <p:spPr/>
        <p:txBody>
          <a:bodyPr/>
          <a:lstStyle/>
          <a:p>
            <a:fld id="{805CFF0B-EB7C-0849-BBEC-B37654510D61}" type="datetimeFigureOut">
              <a:rPr lang="en-US" smtClean="0"/>
              <a:t>3/28/2024</a:t>
            </a:fld>
            <a:endParaRPr lang="en-US"/>
          </a:p>
        </p:txBody>
      </p:sp>
      <p:sp>
        <p:nvSpPr>
          <p:cNvPr id="8" name="Footer Placeholder 7">
            <a:extLst>
              <a:ext uri="{FF2B5EF4-FFF2-40B4-BE49-F238E27FC236}">
                <a16:creationId xmlns:a16="http://schemas.microsoft.com/office/drawing/2014/main" id="{1793CE0B-3087-F0C3-55CE-5BC450FE545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7DDEC1C-F15A-3290-7D5B-13A41BD90742}"/>
              </a:ext>
            </a:extLst>
          </p:cNvPr>
          <p:cNvSpPr>
            <a:spLocks noGrp="1"/>
          </p:cNvSpPr>
          <p:nvPr>
            <p:ph type="sldNum" sz="quarter" idx="12"/>
          </p:nvPr>
        </p:nvSpPr>
        <p:spPr/>
        <p:txBody>
          <a:bodyPr/>
          <a:lstStyle/>
          <a:p>
            <a:fld id="{6F07B295-9C9C-9544-A43F-CE3CDE36E7BB}" type="slidenum">
              <a:rPr lang="en-US" smtClean="0"/>
              <a:t>‹#›</a:t>
            </a:fld>
            <a:endParaRPr lang="en-US"/>
          </a:p>
        </p:txBody>
      </p:sp>
    </p:spTree>
    <p:extLst>
      <p:ext uri="{BB962C8B-B14F-4D97-AF65-F5344CB8AC3E}">
        <p14:creationId xmlns:p14="http://schemas.microsoft.com/office/powerpoint/2010/main" val="3670389019"/>
      </p:ext>
    </p:extLst>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matchingName="Custom Layout 9" preserve="1">
  <p:cSld name="1_Custom Layout 9">
    <p:spTree>
      <p:nvGrpSpPr>
        <p:cNvPr id="1" name="Shape 48"/>
        <p:cNvGrpSpPr/>
        <p:nvPr/>
      </p:nvGrpSpPr>
      <p:grpSpPr>
        <a:xfrm>
          <a:off x="0" y="0"/>
          <a:ext cx="0" cy="0"/>
          <a:chOff x="0" y="0"/>
          <a:chExt cx="0" cy="0"/>
        </a:xfrm>
      </p:grpSpPr>
      <p:sp>
        <p:nvSpPr>
          <p:cNvPr id="2" name="Rectangle 1">
            <a:extLst>
              <a:ext uri="{FF2B5EF4-FFF2-40B4-BE49-F238E27FC236}">
                <a16:creationId xmlns:a16="http://schemas.microsoft.com/office/drawing/2014/main" id="{453253E8-95C1-CF02-91F7-E69F6AE03892}"/>
              </a:ext>
            </a:extLst>
          </p:cNvPr>
          <p:cNvSpPr/>
          <p:nvPr userDrawn="1"/>
        </p:nvSpPr>
        <p:spPr>
          <a:xfrm>
            <a:off x="1" y="0"/>
            <a:ext cx="12192000" cy="6858000"/>
          </a:xfrm>
          <a:prstGeom prst="rect">
            <a:avLst/>
          </a:prstGeom>
          <a:solidFill>
            <a:srgbClr val="53B5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1" i="0" u="none" strike="noStrike" kern="0" cap="none" spc="0" normalizeH="0" baseline="0" noProof="0">
              <a:ln>
                <a:noFill/>
              </a:ln>
              <a:solidFill>
                <a:prstClr val="white"/>
              </a:solidFill>
              <a:effectLst/>
              <a:uLnTx/>
              <a:uFillTx/>
              <a:latin typeface="Avenir Next LT Pro" panose="020B0504020202020204" pitchFamily="34" charset="77"/>
              <a:ea typeface="+mn-ea"/>
              <a:cs typeface="+mn-cs"/>
              <a:sym typeface="Arial"/>
            </a:endParaRPr>
          </a:p>
        </p:txBody>
      </p:sp>
      <p:grpSp>
        <p:nvGrpSpPr>
          <p:cNvPr id="4" name="Group 3">
            <a:extLst>
              <a:ext uri="{FF2B5EF4-FFF2-40B4-BE49-F238E27FC236}">
                <a16:creationId xmlns:a16="http://schemas.microsoft.com/office/drawing/2014/main" id="{FBFE7963-CA90-D7A4-4DA5-37F68249674D}"/>
              </a:ext>
            </a:extLst>
          </p:cNvPr>
          <p:cNvGrpSpPr/>
          <p:nvPr userDrawn="1"/>
        </p:nvGrpSpPr>
        <p:grpSpPr>
          <a:xfrm rot="5400000">
            <a:off x="-3378871" y="2140176"/>
            <a:ext cx="8065172" cy="2577645"/>
            <a:chOff x="51884" y="4057649"/>
            <a:chExt cx="8761983" cy="2800347"/>
          </a:xfrm>
        </p:grpSpPr>
        <p:sp>
          <p:nvSpPr>
            <p:cNvPr id="5" name="Oval 4">
              <a:extLst>
                <a:ext uri="{FF2B5EF4-FFF2-40B4-BE49-F238E27FC236}">
                  <a16:creationId xmlns:a16="http://schemas.microsoft.com/office/drawing/2014/main" id="{18546020-DC18-31F7-615E-E2D360565C4C}"/>
                </a:ext>
              </a:extLst>
            </p:cNvPr>
            <p:cNvSpPr/>
            <p:nvPr/>
          </p:nvSpPr>
          <p:spPr>
            <a:xfrm>
              <a:off x="6013520" y="4057649"/>
              <a:ext cx="2800347" cy="2800347"/>
            </a:xfrm>
            <a:prstGeom prst="ellipse">
              <a:avLst/>
            </a:pr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0" i="0">
                <a:latin typeface="Avenir Next LT Pro" panose="020B0504020202020204" pitchFamily="34" charset="77"/>
              </a:endParaRPr>
            </a:p>
          </p:txBody>
        </p:sp>
        <p:sp>
          <p:nvSpPr>
            <p:cNvPr id="6" name="Oval 5">
              <a:extLst>
                <a:ext uri="{FF2B5EF4-FFF2-40B4-BE49-F238E27FC236}">
                  <a16:creationId xmlns:a16="http://schemas.microsoft.com/office/drawing/2014/main" id="{4F5C1D02-7082-5250-4C30-0D0E623AA057}"/>
                </a:ext>
              </a:extLst>
            </p:cNvPr>
            <p:cNvSpPr/>
            <p:nvPr/>
          </p:nvSpPr>
          <p:spPr>
            <a:xfrm>
              <a:off x="3032702" y="4057649"/>
              <a:ext cx="2800347" cy="2800347"/>
            </a:xfrm>
            <a:prstGeom prst="ellipse">
              <a:avLst/>
            </a:pr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0" i="0">
                <a:latin typeface="Avenir Next LT Pro" panose="020B0504020202020204" pitchFamily="34" charset="77"/>
              </a:endParaRPr>
            </a:p>
          </p:txBody>
        </p:sp>
        <p:sp>
          <p:nvSpPr>
            <p:cNvPr id="7" name="Oval 6">
              <a:extLst>
                <a:ext uri="{FF2B5EF4-FFF2-40B4-BE49-F238E27FC236}">
                  <a16:creationId xmlns:a16="http://schemas.microsoft.com/office/drawing/2014/main" id="{B8A21D06-8703-C6D2-6777-9702EBE1C5C5}"/>
                </a:ext>
              </a:extLst>
            </p:cNvPr>
            <p:cNvSpPr/>
            <p:nvPr/>
          </p:nvSpPr>
          <p:spPr>
            <a:xfrm>
              <a:off x="51884" y="4057649"/>
              <a:ext cx="2800347" cy="2800347"/>
            </a:xfrm>
            <a:prstGeom prst="ellipse">
              <a:avLst/>
            </a:pr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0" i="0">
                <a:latin typeface="Avenir Next LT Pro" panose="020B0504020202020204" pitchFamily="34" charset="77"/>
              </a:endParaRPr>
            </a:p>
          </p:txBody>
        </p:sp>
      </p:grpSp>
    </p:spTree>
    <p:extLst>
      <p:ext uri="{BB962C8B-B14F-4D97-AF65-F5344CB8AC3E}">
        <p14:creationId xmlns:p14="http://schemas.microsoft.com/office/powerpoint/2010/main" val="409954790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matchingName="Custom Layout 9" preserve="1">
  <p:cSld name="1_Custom Layout 9">
    <p:spTree>
      <p:nvGrpSpPr>
        <p:cNvPr id="1" name="Shape 48"/>
        <p:cNvGrpSpPr/>
        <p:nvPr/>
      </p:nvGrpSpPr>
      <p:grpSpPr>
        <a:xfrm>
          <a:off x="0" y="0"/>
          <a:ext cx="0" cy="0"/>
          <a:chOff x="0" y="0"/>
          <a:chExt cx="0" cy="0"/>
        </a:xfrm>
      </p:grpSpPr>
      <p:sp>
        <p:nvSpPr>
          <p:cNvPr id="2" name="Rectangle 1">
            <a:extLst>
              <a:ext uri="{FF2B5EF4-FFF2-40B4-BE49-F238E27FC236}">
                <a16:creationId xmlns:a16="http://schemas.microsoft.com/office/drawing/2014/main" id="{453253E8-95C1-CF02-91F7-E69F6AE03892}"/>
              </a:ext>
            </a:extLst>
          </p:cNvPr>
          <p:cNvSpPr/>
          <p:nvPr userDrawn="1"/>
        </p:nvSpPr>
        <p:spPr>
          <a:xfrm>
            <a:off x="1" y="0"/>
            <a:ext cx="12192000" cy="6858000"/>
          </a:xfrm>
          <a:prstGeom prst="rect">
            <a:avLst/>
          </a:prstGeom>
          <a:solidFill>
            <a:srgbClr val="F26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1" i="0" u="none" strike="noStrike" kern="0" cap="none" spc="0" normalizeH="0" baseline="0" noProof="0">
              <a:ln>
                <a:noFill/>
              </a:ln>
              <a:solidFill>
                <a:prstClr val="white"/>
              </a:solidFill>
              <a:effectLst/>
              <a:uLnTx/>
              <a:uFillTx/>
              <a:latin typeface="Avenir Next LT Pro" panose="020B0504020202020204" pitchFamily="34" charset="77"/>
              <a:ea typeface="+mn-ea"/>
              <a:cs typeface="+mn-cs"/>
              <a:sym typeface="Arial"/>
            </a:endParaRPr>
          </a:p>
        </p:txBody>
      </p:sp>
      <p:grpSp>
        <p:nvGrpSpPr>
          <p:cNvPr id="4" name="Group 3">
            <a:extLst>
              <a:ext uri="{FF2B5EF4-FFF2-40B4-BE49-F238E27FC236}">
                <a16:creationId xmlns:a16="http://schemas.microsoft.com/office/drawing/2014/main" id="{FBFE7963-CA90-D7A4-4DA5-37F68249674D}"/>
              </a:ext>
            </a:extLst>
          </p:cNvPr>
          <p:cNvGrpSpPr/>
          <p:nvPr userDrawn="1"/>
        </p:nvGrpSpPr>
        <p:grpSpPr>
          <a:xfrm rot="5400000">
            <a:off x="-3378871" y="2140176"/>
            <a:ext cx="8065172" cy="2577645"/>
            <a:chOff x="51884" y="4057649"/>
            <a:chExt cx="8761983" cy="2800347"/>
          </a:xfrm>
        </p:grpSpPr>
        <p:sp>
          <p:nvSpPr>
            <p:cNvPr id="5" name="Oval 4">
              <a:extLst>
                <a:ext uri="{FF2B5EF4-FFF2-40B4-BE49-F238E27FC236}">
                  <a16:creationId xmlns:a16="http://schemas.microsoft.com/office/drawing/2014/main" id="{18546020-DC18-31F7-615E-E2D360565C4C}"/>
                </a:ext>
              </a:extLst>
            </p:cNvPr>
            <p:cNvSpPr/>
            <p:nvPr/>
          </p:nvSpPr>
          <p:spPr>
            <a:xfrm>
              <a:off x="6013520" y="4057649"/>
              <a:ext cx="2800347" cy="2800347"/>
            </a:xfrm>
            <a:prstGeom prst="ellipse">
              <a:avLst/>
            </a:pr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0" i="0">
                <a:latin typeface="Avenir Next LT Pro" panose="020B0504020202020204" pitchFamily="34" charset="77"/>
              </a:endParaRPr>
            </a:p>
          </p:txBody>
        </p:sp>
        <p:sp>
          <p:nvSpPr>
            <p:cNvPr id="6" name="Oval 5">
              <a:extLst>
                <a:ext uri="{FF2B5EF4-FFF2-40B4-BE49-F238E27FC236}">
                  <a16:creationId xmlns:a16="http://schemas.microsoft.com/office/drawing/2014/main" id="{4F5C1D02-7082-5250-4C30-0D0E623AA057}"/>
                </a:ext>
              </a:extLst>
            </p:cNvPr>
            <p:cNvSpPr/>
            <p:nvPr/>
          </p:nvSpPr>
          <p:spPr>
            <a:xfrm>
              <a:off x="3032702" y="4057649"/>
              <a:ext cx="2800347" cy="2800347"/>
            </a:xfrm>
            <a:prstGeom prst="ellipse">
              <a:avLst/>
            </a:pr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0" i="0">
                <a:latin typeface="Avenir Next LT Pro" panose="020B0504020202020204" pitchFamily="34" charset="77"/>
              </a:endParaRPr>
            </a:p>
          </p:txBody>
        </p:sp>
        <p:sp>
          <p:nvSpPr>
            <p:cNvPr id="7" name="Oval 6">
              <a:extLst>
                <a:ext uri="{FF2B5EF4-FFF2-40B4-BE49-F238E27FC236}">
                  <a16:creationId xmlns:a16="http://schemas.microsoft.com/office/drawing/2014/main" id="{B8A21D06-8703-C6D2-6777-9702EBE1C5C5}"/>
                </a:ext>
              </a:extLst>
            </p:cNvPr>
            <p:cNvSpPr/>
            <p:nvPr/>
          </p:nvSpPr>
          <p:spPr>
            <a:xfrm>
              <a:off x="51884" y="4057649"/>
              <a:ext cx="2800347" cy="2800347"/>
            </a:xfrm>
            <a:prstGeom prst="ellipse">
              <a:avLst/>
            </a:pr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0" i="0">
                <a:latin typeface="Avenir Next LT Pro" panose="020B0504020202020204" pitchFamily="34" charset="77"/>
              </a:endParaRPr>
            </a:p>
          </p:txBody>
        </p:sp>
      </p:grpSp>
      <p:sp>
        <p:nvSpPr>
          <p:cNvPr id="3" name="Rectangle 2">
            <a:extLst>
              <a:ext uri="{FF2B5EF4-FFF2-40B4-BE49-F238E27FC236}">
                <a16:creationId xmlns:a16="http://schemas.microsoft.com/office/drawing/2014/main" id="{E5F6A71E-C046-244D-926E-1BDB62E741D6}"/>
              </a:ext>
            </a:extLst>
          </p:cNvPr>
          <p:cNvSpPr/>
          <p:nvPr userDrawn="1"/>
        </p:nvSpPr>
        <p:spPr>
          <a:xfrm>
            <a:off x="295614" y="258559"/>
            <a:ext cx="11600773" cy="63408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1" i="0" u="none" strike="noStrike" kern="0" cap="none" spc="0" normalizeH="0" baseline="0" noProof="0">
              <a:ln>
                <a:noFill/>
              </a:ln>
              <a:solidFill>
                <a:prstClr val="white"/>
              </a:solidFill>
              <a:effectLst/>
              <a:uLnTx/>
              <a:uFillTx/>
              <a:latin typeface="Avenir Next LT Pro" panose="020B0504020202020204" pitchFamily="34" charset="77"/>
              <a:ea typeface="+mn-ea"/>
              <a:cs typeface="+mn-cs"/>
              <a:sym typeface="Arial"/>
            </a:endParaRPr>
          </a:p>
        </p:txBody>
      </p:sp>
    </p:spTree>
    <p:extLst>
      <p:ext uri="{BB962C8B-B14F-4D97-AF65-F5344CB8AC3E}">
        <p14:creationId xmlns:p14="http://schemas.microsoft.com/office/powerpoint/2010/main" val="3339679571"/>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Custom Layout 9" preserve="1">
  <p:cSld name="1_Custom Layout 9">
    <p:spTree>
      <p:nvGrpSpPr>
        <p:cNvPr id="1" name="Shape 48"/>
        <p:cNvGrpSpPr/>
        <p:nvPr/>
      </p:nvGrpSpPr>
      <p:grpSpPr>
        <a:xfrm>
          <a:off x="0" y="0"/>
          <a:ext cx="0" cy="0"/>
          <a:chOff x="0" y="0"/>
          <a:chExt cx="0" cy="0"/>
        </a:xfrm>
      </p:grpSpPr>
      <p:sp>
        <p:nvSpPr>
          <p:cNvPr id="2" name="Rectangle 1">
            <a:extLst>
              <a:ext uri="{FF2B5EF4-FFF2-40B4-BE49-F238E27FC236}">
                <a16:creationId xmlns:a16="http://schemas.microsoft.com/office/drawing/2014/main" id="{453253E8-95C1-CF02-91F7-E69F6AE03892}"/>
              </a:ext>
            </a:extLst>
          </p:cNvPr>
          <p:cNvSpPr/>
          <p:nvPr userDrawn="1"/>
        </p:nvSpPr>
        <p:spPr>
          <a:xfrm>
            <a:off x="1" y="0"/>
            <a:ext cx="12192000" cy="6858000"/>
          </a:xfrm>
          <a:prstGeom prst="rect">
            <a:avLst/>
          </a:prstGeom>
          <a:solidFill>
            <a:srgbClr val="A2A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1" i="0" u="none" strike="noStrike" kern="0" cap="none" spc="0" normalizeH="0" baseline="0" noProof="0">
              <a:ln>
                <a:noFill/>
              </a:ln>
              <a:solidFill>
                <a:prstClr val="white"/>
              </a:solidFill>
              <a:effectLst/>
              <a:uLnTx/>
              <a:uFillTx/>
              <a:latin typeface="Avenir Next LT Pro" panose="020B0504020202020204" pitchFamily="34" charset="77"/>
              <a:ea typeface="+mn-ea"/>
              <a:cs typeface="+mn-cs"/>
              <a:sym typeface="Arial"/>
            </a:endParaRPr>
          </a:p>
        </p:txBody>
      </p:sp>
      <p:grpSp>
        <p:nvGrpSpPr>
          <p:cNvPr id="4" name="Group 3">
            <a:extLst>
              <a:ext uri="{FF2B5EF4-FFF2-40B4-BE49-F238E27FC236}">
                <a16:creationId xmlns:a16="http://schemas.microsoft.com/office/drawing/2014/main" id="{FBFE7963-CA90-D7A4-4DA5-37F68249674D}"/>
              </a:ext>
            </a:extLst>
          </p:cNvPr>
          <p:cNvGrpSpPr/>
          <p:nvPr userDrawn="1"/>
        </p:nvGrpSpPr>
        <p:grpSpPr>
          <a:xfrm rot="5400000">
            <a:off x="-3378871" y="2140176"/>
            <a:ext cx="8065172" cy="2577645"/>
            <a:chOff x="51884" y="4057649"/>
            <a:chExt cx="8761983" cy="2800347"/>
          </a:xfrm>
        </p:grpSpPr>
        <p:sp>
          <p:nvSpPr>
            <p:cNvPr id="5" name="Oval 4">
              <a:extLst>
                <a:ext uri="{FF2B5EF4-FFF2-40B4-BE49-F238E27FC236}">
                  <a16:creationId xmlns:a16="http://schemas.microsoft.com/office/drawing/2014/main" id="{18546020-DC18-31F7-615E-E2D360565C4C}"/>
                </a:ext>
              </a:extLst>
            </p:cNvPr>
            <p:cNvSpPr/>
            <p:nvPr/>
          </p:nvSpPr>
          <p:spPr>
            <a:xfrm>
              <a:off x="6013520" y="4057649"/>
              <a:ext cx="2800347" cy="2800347"/>
            </a:xfrm>
            <a:prstGeom prst="ellipse">
              <a:avLst/>
            </a:pr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0" i="0">
                <a:latin typeface="Avenir Next LT Pro" panose="020B0504020202020204" pitchFamily="34" charset="77"/>
              </a:endParaRPr>
            </a:p>
          </p:txBody>
        </p:sp>
        <p:sp>
          <p:nvSpPr>
            <p:cNvPr id="6" name="Oval 5">
              <a:extLst>
                <a:ext uri="{FF2B5EF4-FFF2-40B4-BE49-F238E27FC236}">
                  <a16:creationId xmlns:a16="http://schemas.microsoft.com/office/drawing/2014/main" id="{4F5C1D02-7082-5250-4C30-0D0E623AA057}"/>
                </a:ext>
              </a:extLst>
            </p:cNvPr>
            <p:cNvSpPr/>
            <p:nvPr/>
          </p:nvSpPr>
          <p:spPr>
            <a:xfrm>
              <a:off x="3032702" y="4057649"/>
              <a:ext cx="2800347" cy="2800347"/>
            </a:xfrm>
            <a:prstGeom prst="ellipse">
              <a:avLst/>
            </a:pr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0" i="0">
                <a:latin typeface="Avenir Next LT Pro" panose="020B0504020202020204" pitchFamily="34" charset="77"/>
              </a:endParaRPr>
            </a:p>
          </p:txBody>
        </p:sp>
        <p:sp>
          <p:nvSpPr>
            <p:cNvPr id="7" name="Oval 6">
              <a:extLst>
                <a:ext uri="{FF2B5EF4-FFF2-40B4-BE49-F238E27FC236}">
                  <a16:creationId xmlns:a16="http://schemas.microsoft.com/office/drawing/2014/main" id="{B8A21D06-8703-C6D2-6777-9702EBE1C5C5}"/>
                </a:ext>
              </a:extLst>
            </p:cNvPr>
            <p:cNvSpPr/>
            <p:nvPr/>
          </p:nvSpPr>
          <p:spPr>
            <a:xfrm>
              <a:off x="51884" y="4057649"/>
              <a:ext cx="2800347" cy="2800347"/>
            </a:xfrm>
            <a:prstGeom prst="ellipse">
              <a:avLst/>
            </a:pr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0" i="0">
                <a:latin typeface="Avenir Next LT Pro" panose="020B0504020202020204" pitchFamily="34" charset="77"/>
              </a:endParaRPr>
            </a:p>
          </p:txBody>
        </p:sp>
      </p:grpSp>
      <p:sp>
        <p:nvSpPr>
          <p:cNvPr id="3" name="Rectangle 2">
            <a:extLst>
              <a:ext uri="{FF2B5EF4-FFF2-40B4-BE49-F238E27FC236}">
                <a16:creationId xmlns:a16="http://schemas.microsoft.com/office/drawing/2014/main" id="{E5F6A71E-C046-244D-926E-1BDB62E741D6}"/>
              </a:ext>
            </a:extLst>
          </p:cNvPr>
          <p:cNvSpPr/>
          <p:nvPr userDrawn="1"/>
        </p:nvSpPr>
        <p:spPr>
          <a:xfrm>
            <a:off x="295614" y="258559"/>
            <a:ext cx="11600773" cy="63408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1" i="0" u="none" strike="noStrike" kern="0" cap="none" spc="0" normalizeH="0" baseline="0" noProof="0">
              <a:ln>
                <a:noFill/>
              </a:ln>
              <a:solidFill>
                <a:prstClr val="white"/>
              </a:solidFill>
              <a:effectLst/>
              <a:uLnTx/>
              <a:uFillTx/>
              <a:latin typeface="Avenir Next LT Pro" panose="020B0504020202020204" pitchFamily="34" charset="77"/>
              <a:ea typeface="+mn-ea"/>
              <a:cs typeface="+mn-cs"/>
              <a:sym typeface="Arial"/>
            </a:endParaRPr>
          </a:p>
        </p:txBody>
      </p:sp>
    </p:spTree>
    <p:extLst>
      <p:ext uri="{BB962C8B-B14F-4D97-AF65-F5344CB8AC3E}">
        <p14:creationId xmlns:p14="http://schemas.microsoft.com/office/powerpoint/2010/main" val="1921891012"/>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Custom Layout 9" preserve="1">
  <p:cSld name="1_Custom Layout 9">
    <p:spTree>
      <p:nvGrpSpPr>
        <p:cNvPr id="1" name="Shape 48"/>
        <p:cNvGrpSpPr/>
        <p:nvPr/>
      </p:nvGrpSpPr>
      <p:grpSpPr>
        <a:xfrm>
          <a:off x="0" y="0"/>
          <a:ext cx="0" cy="0"/>
          <a:chOff x="0" y="0"/>
          <a:chExt cx="0" cy="0"/>
        </a:xfrm>
      </p:grpSpPr>
      <p:sp>
        <p:nvSpPr>
          <p:cNvPr id="8" name="Rectangle 7">
            <a:extLst>
              <a:ext uri="{FF2B5EF4-FFF2-40B4-BE49-F238E27FC236}">
                <a16:creationId xmlns:a16="http://schemas.microsoft.com/office/drawing/2014/main" id="{897FA47B-ACB8-392E-A4FD-7D2BDAEA81EB}"/>
              </a:ext>
            </a:extLst>
          </p:cNvPr>
          <p:cNvSpPr/>
          <p:nvPr userDrawn="1"/>
        </p:nvSpPr>
        <p:spPr>
          <a:xfrm>
            <a:off x="0" y="0"/>
            <a:ext cx="3657600" cy="6858000"/>
          </a:xfrm>
          <a:prstGeom prst="rect">
            <a:avLst/>
          </a:prstGeom>
          <a:solidFill>
            <a:srgbClr val="2521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0" i="0">
              <a:latin typeface="Avenir Next LT Pro" panose="020B0504020202020204" pitchFamily="34" charset="77"/>
            </a:endParaRPr>
          </a:p>
        </p:txBody>
      </p:sp>
      <p:sp>
        <p:nvSpPr>
          <p:cNvPr id="9" name="Oval 8">
            <a:extLst>
              <a:ext uri="{FF2B5EF4-FFF2-40B4-BE49-F238E27FC236}">
                <a16:creationId xmlns:a16="http://schemas.microsoft.com/office/drawing/2014/main" id="{9B23905E-2A98-01B9-0539-3F42A4E530A1}"/>
              </a:ext>
            </a:extLst>
          </p:cNvPr>
          <p:cNvSpPr/>
          <p:nvPr userDrawn="1"/>
        </p:nvSpPr>
        <p:spPr>
          <a:xfrm>
            <a:off x="227470" y="5165335"/>
            <a:ext cx="3128245" cy="3128245"/>
          </a:xfrm>
          <a:prstGeom prst="ellipse">
            <a:avLst/>
          </a:pr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0" i="0">
              <a:latin typeface="Avenir Next LT Pro" panose="020B0504020202020204" pitchFamily="34" charset="77"/>
            </a:endParaRPr>
          </a:p>
        </p:txBody>
      </p:sp>
      <p:sp>
        <p:nvSpPr>
          <p:cNvPr id="10" name="Oval 9">
            <a:extLst>
              <a:ext uri="{FF2B5EF4-FFF2-40B4-BE49-F238E27FC236}">
                <a16:creationId xmlns:a16="http://schemas.microsoft.com/office/drawing/2014/main" id="{E0B3CF85-3F55-5D5A-56D7-D92D261FBE86}"/>
              </a:ext>
            </a:extLst>
          </p:cNvPr>
          <p:cNvSpPr/>
          <p:nvPr userDrawn="1"/>
        </p:nvSpPr>
        <p:spPr>
          <a:xfrm>
            <a:off x="227470" y="-1259956"/>
            <a:ext cx="3128245" cy="3128245"/>
          </a:xfrm>
          <a:prstGeom prst="ellipse">
            <a:avLst/>
          </a:pr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0" i="0">
              <a:latin typeface="Avenir Next LT Pro" panose="020B0504020202020204" pitchFamily="34" charset="77"/>
            </a:endParaRPr>
          </a:p>
        </p:txBody>
      </p:sp>
    </p:spTree>
    <p:extLst>
      <p:ext uri="{BB962C8B-B14F-4D97-AF65-F5344CB8AC3E}">
        <p14:creationId xmlns:p14="http://schemas.microsoft.com/office/powerpoint/2010/main" val="104185133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Custom Layout 9" preserve="1">
  <p:cSld name="1_Custom Layout 9">
    <p:spTree>
      <p:nvGrpSpPr>
        <p:cNvPr id="1" name="Shape 48"/>
        <p:cNvGrpSpPr/>
        <p:nvPr/>
      </p:nvGrpSpPr>
      <p:grpSpPr>
        <a:xfrm>
          <a:off x="0" y="0"/>
          <a:ext cx="0" cy="0"/>
          <a:chOff x="0" y="0"/>
          <a:chExt cx="0" cy="0"/>
        </a:xfrm>
      </p:grpSpPr>
      <p:sp>
        <p:nvSpPr>
          <p:cNvPr id="8" name="Rectangle 7">
            <a:extLst>
              <a:ext uri="{FF2B5EF4-FFF2-40B4-BE49-F238E27FC236}">
                <a16:creationId xmlns:a16="http://schemas.microsoft.com/office/drawing/2014/main" id="{897FA47B-ACB8-392E-A4FD-7D2BDAEA81EB}"/>
              </a:ext>
            </a:extLst>
          </p:cNvPr>
          <p:cNvSpPr/>
          <p:nvPr userDrawn="1"/>
        </p:nvSpPr>
        <p:spPr>
          <a:xfrm>
            <a:off x="0" y="0"/>
            <a:ext cx="3657600" cy="6858000"/>
          </a:xfrm>
          <a:prstGeom prst="rect">
            <a:avLst/>
          </a:prstGeom>
          <a:solidFill>
            <a:srgbClr val="82C3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0" i="0">
              <a:latin typeface="Avenir Next LT Pro" panose="020B0504020202020204" pitchFamily="34" charset="77"/>
            </a:endParaRPr>
          </a:p>
        </p:txBody>
      </p:sp>
      <p:sp>
        <p:nvSpPr>
          <p:cNvPr id="9" name="Oval 8">
            <a:extLst>
              <a:ext uri="{FF2B5EF4-FFF2-40B4-BE49-F238E27FC236}">
                <a16:creationId xmlns:a16="http://schemas.microsoft.com/office/drawing/2014/main" id="{9B23905E-2A98-01B9-0539-3F42A4E530A1}"/>
              </a:ext>
            </a:extLst>
          </p:cNvPr>
          <p:cNvSpPr/>
          <p:nvPr userDrawn="1"/>
        </p:nvSpPr>
        <p:spPr>
          <a:xfrm>
            <a:off x="227470" y="5165335"/>
            <a:ext cx="3128245" cy="3128245"/>
          </a:xfrm>
          <a:prstGeom prst="ellipse">
            <a:avLst/>
          </a:pr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0" i="0">
              <a:latin typeface="Avenir Next LT Pro" panose="020B0504020202020204" pitchFamily="34" charset="77"/>
            </a:endParaRPr>
          </a:p>
        </p:txBody>
      </p:sp>
      <p:sp>
        <p:nvSpPr>
          <p:cNvPr id="10" name="Oval 9">
            <a:extLst>
              <a:ext uri="{FF2B5EF4-FFF2-40B4-BE49-F238E27FC236}">
                <a16:creationId xmlns:a16="http://schemas.microsoft.com/office/drawing/2014/main" id="{E0B3CF85-3F55-5D5A-56D7-D92D261FBE86}"/>
              </a:ext>
            </a:extLst>
          </p:cNvPr>
          <p:cNvSpPr/>
          <p:nvPr userDrawn="1"/>
        </p:nvSpPr>
        <p:spPr>
          <a:xfrm>
            <a:off x="227470" y="-1259956"/>
            <a:ext cx="3128245" cy="3128245"/>
          </a:xfrm>
          <a:prstGeom prst="ellipse">
            <a:avLst/>
          </a:pr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0" i="0">
              <a:latin typeface="Avenir Next LT Pro" panose="020B0504020202020204" pitchFamily="34" charset="77"/>
            </a:endParaRPr>
          </a:p>
        </p:txBody>
      </p:sp>
    </p:spTree>
    <p:extLst>
      <p:ext uri="{BB962C8B-B14F-4D97-AF65-F5344CB8AC3E}">
        <p14:creationId xmlns:p14="http://schemas.microsoft.com/office/powerpoint/2010/main" val="201810890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Custom Layout 9" preserve="1">
  <p:cSld name="1_Custom Layout 9">
    <p:spTree>
      <p:nvGrpSpPr>
        <p:cNvPr id="1" name="Shape 48"/>
        <p:cNvGrpSpPr/>
        <p:nvPr/>
      </p:nvGrpSpPr>
      <p:grpSpPr>
        <a:xfrm>
          <a:off x="0" y="0"/>
          <a:ext cx="0" cy="0"/>
          <a:chOff x="0" y="0"/>
          <a:chExt cx="0" cy="0"/>
        </a:xfrm>
      </p:grpSpPr>
      <p:sp>
        <p:nvSpPr>
          <p:cNvPr id="2" name="Rectangle 1">
            <a:extLst>
              <a:ext uri="{FF2B5EF4-FFF2-40B4-BE49-F238E27FC236}">
                <a16:creationId xmlns:a16="http://schemas.microsoft.com/office/drawing/2014/main" id="{64982E2A-FBEB-6AB3-6B10-D33E59172D7C}"/>
              </a:ext>
            </a:extLst>
          </p:cNvPr>
          <p:cNvSpPr/>
          <p:nvPr userDrawn="1"/>
        </p:nvSpPr>
        <p:spPr>
          <a:xfrm>
            <a:off x="0" y="0"/>
            <a:ext cx="12203429" cy="6865256"/>
          </a:xfrm>
          <a:prstGeom prst="rect">
            <a:avLst/>
          </a:prstGeom>
          <a:solidFill>
            <a:srgbClr val="F266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nvGrpSpPr>
          <p:cNvPr id="3" name="Group 2">
            <a:extLst>
              <a:ext uri="{FF2B5EF4-FFF2-40B4-BE49-F238E27FC236}">
                <a16:creationId xmlns:a16="http://schemas.microsoft.com/office/drawing/2014/main" id="{7CF9076B-EF12-E075-EAC2-71B5B73E240E}"/>
              </a:ext>
            </a:extLst>
          </p:cNvPr>
          <p:cNvGrpSpPr/>
          <p:nvPr userDrawn="1"/>
        </p:nvGrpSpPr>
        <p:grpSpPr>
          <a:xfrm>
            <a:off x="1136484" y="86352"/>
            <a:ext cx="1552233" cy="6693205"/>
            <a:chOff x="425315" y="72198"/>
            <a:chExt cx="1142405" cy="4927377"/>
          </a:xfrm>
          <a:solidFill>
            <a:srgbClr val="FFFFFF">
              <a:alpha val="14902"/>
            </a:srgbClr>
          </a:solidFill>
        </p:grpSpPr>
        <p:grpSp>
          <p:nvGrpSpPr>
            <p:cNvPr id="4" name="Group 3">
              <a:extLst>
                <a:ext uri="{FF2B5EF4-FFF2-40B4-BE49-F238E27FC236}">
                  <a16:creationId xmlns:a16="http://schemas.microsoft.com/office/drawing/2014/main" id="{06F787BA-CA95-1A4B-1A19-F4CC1118D646}"/>
                </a:ext>
              </a:extLst>
            </p:cNvPr>
            <p:cNvGrpSpPr/>
            <p:nvPr/>
          </p:nvGrpSpPr>
          <p:grpSpPr>
            <a:xfrm>
              <a:off x="425315" y="72198"/>
              <a:ext cx="1120634" cy="1123064"/>
              <a:chOff x="425315" y="72198"/>
              <a:chExt cx="1120634" cy="1123064"/>
            </a:xfrm>
            <a:grpFill/>
          </p:grpSpPr>
          <p:grpSp>
            <p:nvGrpSpPr>
              <p:cNvPr id="78" name="Group 77">
                <a:extLst>
                  <a:ext uri="{FF2B5EF4-FFF2-40B4-BE49-F238E27FC236}">
                    <a16:creationId xmlns:a16="http://schemas.microsoft.com/office/drawing/2014/main" id="{F742DD98-510B-0110-4385-09C128F4D4EE}"/>
                  </a:ext>
                </a:extLst>
              </p:cNvPr>
              <p:cNvGrpSpPr/>
              <p:nvPr/>
            </p:nvGrpSpPr>
            <p:grpSpPr>
              <a:xfrm>
                <a:off x="425315" y="74559"/>
                <a:ext cx="529724" cy="532875"/>
                <a:chOff x="6388186" y="3310759"/>
                <a:chExt cx="719961" cy="734674"/>
              </a:xfrm>
              <a:grpFill/>
            </p:grpSpPr>
            <p:sp>
              <p:nvSpPr>
                <p:cNvPr id="94" name="Oval 93">
                  <a:extLst>
                    <a:ext uri="{FF2B5EF4-FFF2-40B4-BE49-F238E27FC236}">
                      <a16:creationId xmlns:a16="http://schemas.microsoft.com/office/drawing/2014/main" id="{F46F1267-51CB-05A2-D040-C5FC1F83318F}"/>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95" name="Oval 94">
                  <a:extLst>
                    <a:ext uri="{FF2B5EF4-FFF2-40B4-BE49-F238E27FC236}">
                      <a16:creationId xmlns:a16="http://schemas.microsoft.com/office/drawing/2014/main" id="{D6608D94-0EA3-1C13-4DB4-3A4D8586A51B}"/>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96" name="Oval 95">
                  <a:extLst>
                    <a:ext uri="{FF2B5EF4-FFF2-40B4-BE49-F238E27FC236}">
                      <a16:creationId xmlns:a16="http://schemas.microsoft.com/office/drawing/2014/main" id="{7F175C21-36DF-42B6-1699-F254355D8771}"/>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97" name="Oval 96">
                  <a:extLst>
                    <a:ext uri="{FF2B5EF4-FFF2-40B4-BE49-F238E27FC236}">
                      <a16:creationId xmlns:a16="http://schemas.microsoft.com/office/drawing/2014/main" id="{96EC66F1-4511-4823-E18E-2681FBB0B8D7}"/>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79" name="Group 78">
                <a:extLst>
                  <a:ext uri="{FF2B5EF4-FFF2-40B4-BE49-F238E27FC236}">
                    <a16:creationId xmlns:a16="http://schemas.microsoft.com/office/drawing/2014/main" id="{0247E9B1-737C-C55F-9E69-E064D43097AB}"/>
                  </a:ext>
                </a:extLst>
              </p:cNvPr>
              <p:cNvGrpSpPr/>
              <p:nvPr/>
            </p:nvGrpSpPr>
            <p:grpSpPr>
              <a:xfrm>
                <a:off x="1005340" y="72198"/>
                <a:ext cx="529724" cy="532875"/>
                <a:chOff x="6388186" y="3310759"/>
                <a:chExt cx="719961" cy="734674"/>
              </a:xfrm>
              <a:grpFill/>
            </p:grpSpPr>
            <p:sp>
              <p:nvSpPr>
                <p:cNvPr id="90" name="Oval 89">
                  <a:extLst>
                    <a:ext uri="{FF2B5EF4-FFF2-40B4-BE49-F238E27FC236}">
                      <a16:creationId xmlns:a16="http://schemas.microsoft.com/office/drawing/2014/main" id="{C96B4F19-4354-3318-5119-59D854EE06E9}"/>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91" name="Oval 90">
                  <a:extLst>
                    <a:ext uri="{FF2B5EF4-FFF2-40B4-BE49-F238E27FC236}">
                      <a16:creationId xmlns:a16="http://schemas.microsoft.com/office/drawing/2014/main" id="{3EDCA94B-2B93-4365-A935-BE9EE2622AC8}"/>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92" name="Oval 91">
                  <a:extLst>
                    <a:ext uri="{FF2B5EF4-FFF2-40B4-BE49-F238E27FC236}">
                      <a16:creationId xmlns:a16="http://schemas.microsoft.com/office/drawing/2014/main" id="{D62F9F49-1975-61AB-91D6-C2E96C8C6BDE}"/>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93" name="Oval 92">
                  <a:extLst>
                    <a:ext uri="{FF2B5EF4-FFF2-40B4-BE49-F238E27FC236}">
                      <a16:creationId xmlns:a16="http://schemas.microsoft.com/office/drawing/2014/main" id="{C5DB6D49-C278-02E5-A63B-C00C7D5BD763}"/>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80" name="Group 79">
                <a:extLst>
                  <a:ext uri="{FF2B5EF4-FFF2-40B4-BE49-F238E27FC236}">
                    <a16:creationId xmlns:a16="http://schemas.microsoft.com/office/drawing/2014/main" id="{EF774E8C-FC5A-0C6E-3407-5B2B9E99645E}"/>
                  </a:ext>
                </a:extLst>
              </p:cNvPr>
              <p:cNvGrpSpPr/>
              <p:nvPr/>
            </p:nvGrpSpPr>
            <p:grpSpPr>
              <a:xfrm>
                <a:off x="436200" y="662387"/>
                <a:ext cx="529724" cy="532875"/>
                <a:chOff x="6388186" y="3310759"/>
                <a:chExt cx="719961" cy="734674"/>
              </a:xfrm>
              <a:grpFill/>
            </p:grpSpPr>
            <p:sp>
              <p:nvSpPr>
                <p:cNvPr id="86" name="Oval 85">
                  <a:extLst>
                    <a:ext uri="{FF2B5EF4-FFF2-40B4-BE49-F238E27FC236}">
                      <a16:creationId xmlns:a16="http://schemas.microsoft.com/office/drawing/2014/main" id="{0A2438B2-C587-D5EF-EC7F-CEADA67EFEE7}"/>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87" name="Oval 86">
                  <a:extLst>
                    <a:ext uri="{FF2B5EF4-FFF2-40B4-BE49-F238E27FC236}">
                      <a16:creationId xmlns:a16="http://schemas.microsoft.com/office/drawing/2014/main" id="{E94D648C-363E-6231-2A9F-9AA30A0B30A1}"/>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88" name="Oval 87">
                  <a:extLst>
                    <a:ext uri="{FF2B5EF4-FFF2-40B4-BE49-F238E27FC236}">
                      <a16:creationId xmlns:a16="http://schemas.microsoft.com/office/drawing/2014/main" id="{36225A42-675D-72AB-F68A-B84ECB363D50}"/>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89" name="Oval 88">
                  <a:extLst>
                    <a:ext uri="{FF2B5EF4-FFF2-40B4-BE49-F238E27FC236}">
                      <a16:creationId xmlns:a16="http://schemas.microsoft.com/office/drawing/2014/main" id="{A77E76F3-B440-AAFE-3F1F-2847D051C082}"/>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81" name="Group 80">
                <a:extLst>
                  <a:ext uri="{FF2B5EF4-FFF2-40B4-BE49-F238E27FC236}">
                    <a16:creationId xmlns:a16="http://schemas.microsoft.com/office/drawing/2014/main" id="{20D3A7FB-3797-A9AA-6260-58B6C165C927}"/>
                  </a:ext>
                </a:extLst>
              </p:cNvPr>
              <p:cNvGrpSpPr/>
              <p:nvPr/>
            </p:nvGrpSpPr>
            <p:grpSpPr>
              <a:xfrm>
                <a:off x="1016225" y="660026"/>
                <a:ext cx="529724" cy="532875"/>
                <a:chOff x="6388186" y="3310759"/>
                <a:chExt cx="719961" cy="734674"/>
              </a:xfrm>
              <a:grpFill/>
            </p:grpSpPr>
            <p:sp>
              <p:nvSpPr>
                <p:cNvPr id="82" name="Oval 81">
                  <a:extLst>
                    <a:ext uri="{FF2B5EF4-FFF2-40B4-BE49-F238E27FC236}">
                      <a16:creationId xmlns:a16="http://schemas.microsoft.com/office/drawing/2014/main" id="{233275DF-2CB5-8CC7-B1D5-39995D9F170E}"/>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83" name="Oval 82">
                  <a:extLst>
                    <a:ext uri="{FF2B5EF4-FFF2-40B4-BE49-F238E27FC236}">
                      <a16:creationId xmlns:a16="http://schemas.microsoft.com/office/drawing/2014/main" id="{0F97EF2D-7DFC-C754-2828-3C751101246B}"/>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84" name="Oval 83">
                  <a:extLst>
                    <a:ext uri="{FF2B5EF4-FFF2-40B4-BE49-F238E27FC236}">
                      <a16:creationId xmlns:a16="http://schemas.microsoft.com/office/drawing/2014/main" id="{FC58CF87-FE02-0FF5-4445-EF82068EB3F2}"/>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85" name="Oval 84">
                  <a:extLst>
                    <a:ext uri="{FF2B5EF4-FFF2-40B4-BE49-F238E27FC236}">
                      <a16:creationId xmlns:a16="http://schemas.microsoft.com/office/drawing/2014/main" id="{B544A486-CB09-1522-EA8A-6BA165274FED}"/>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grpSp>
          <p:nvGrpSpPr>
            <p:cNvPr id="5" name="Group 4">
              <a:extLst>
                <a:ext uri="{FF2B5EF4-FFF2-40B4-BE49-F238E27FC236}">
                  <a16:creationId xmlns:a16="http://schemas.microsoft.com/office/drawing/2014/main" id="{1B317710-D50D-EB49-B68C-050A81DB4619}"/>
                </a:ext>
              </a:extLst>
            </p:cNvPr>
            <p:cNvGrpSpPr/>
            <p:nvPr/>
          </p:nvGrpSpPr>
          <p:grpSpPr>
            <a:xfrm>
              <a:off x="436200" y="1247855"/>
              <a:ext cx="1120634" cy="1123064"/>
              <a:chOff x="425315" y="72198"/>
              <a:chExt cx="1120634" cy="1123064"/>
            </a:xfrm>
            <a:grpFill/>
          </p:grpSpPr>
          <p:grpSp>
            <p:nvGrpSpPr>
              <p:cNvPr id="58" name="Group 57">
                <a:extLst>
                  <a:ext uri="{FF2B5EF4-FFF2-40B4-BE49-F238E27FC236}">
                    <a16:creationId xmlns:a16="http://schemas.microsoft.com/office/drawing/2014/main" id="{B0EE4A20-562C-7D31-4FB3-832DB77765DF}"/>
                  </a:ext>
                </a:extLst>
              </p:cNvPr>
              <p:cNvGrpSpPr/>
              <p:nvPr/>
            </p:nvGrpSpPr>
            <p:grpSpPr>
              <a:xfrm>
                <a:off x="425315" y="74559"/>
                <a:ext cx="529724" cy="532875"/>
                <a:chOff x="6388186" y="3310759"/>
                <a:chExt cx="719961" cy="734674"/>
              </a:xfrm>
              <a:grpFill/>
            </p:grpSpPr>
            <p:sp>
              <p:nvSpPr>
                <p:cNvPr id="74" name="Oval 73">
                  <a:extLst>
                    <a:ext uri="{FF2B5EF4-FFF2-40B4-BE49-F238E27FC236}">
                      <a16:creationId xmlns:a16="http://schemas.microsoft.com/office/drawing/2014/main" id="{9146E826-92DD-86A1-33F5-008AB5BE09F0}"/>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75" name="Oval 74">
                  <a:extLst>
                    <a:ext uri="{FF2B5EF4-FFF2-40B4-BE49-F238E27FC236}">
                      <a16:creationId xmlns:a16="http://schemas.microsoft.com/office/drawing/2014/main" id="{E0EBFB46-19A3-9BCC-029C-7CB8AF90A6B7}"/>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76" name="Oval 75">
                  <a:extLst>
                    <a:ext uri="{FF2B5EF4-FFF2-40B4-BE49-F238E27FC236}">
                      <a16:creationId xmlns:a16="http://schemas.microsoft.com/office/drawing/2014/main" id="{0A4E60BE-562C-3A9F-39CA-3FB9484E2AF9}"/>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77" name="Oval 76">
                  <a:extLst>
                    <a:ext uri="{FF2B5EF4-FFF2-40B4-BE49-F238E27FC236}">
                      <a16:creationId xmlns:a16="http://schemas.microsoft.com/office/drawing/2014/main" id="{EE354D78-8EF2-FCAD-B38B-8BFBBE048484}"/>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59" name="Group 58">
                <a:extLst>
                  <a:ext uri="{FF2B5EF4-FFF2-40B4-BE49-F238E27FC236}">
                    <a16:creationId xmlns:a16="http://schemas.microsoft.com/office/drawing/2014/main" id="{9C0A603E-3E83-332D-6A33-4EE4E72358CF}"/>
                  </a:ext>
                </a:extLst>
              </p:cNvPr>
              <p:cNvGrpSpPr/>
              <p:nvPr/>
            </p:nvGrpSpPr>
            <p:grpSpPr>
              <a:xfrm>
                <a:off x="1005340" y="72198"/>
                <a:ext cx="529724" cy="532875"/>
                <a:chOff x="6388186" y="3310759"/>
                <a:chExt cx="719961" cy="734674"/>
              </a:xfrm>
              <a:grpFill/>
            </p:grpSpPr>
            <p:sp>
              <p:nvSpPr>
                <p:cNvPr id="70" name="Oval 69">
                  <a:extLst>
                    <a:ext uri="{FF2B5EF4-FFF2-40B4-BE49-F238E27FC236}">
                      <a16:creationId xmlns:a16="http://schemas.microsoft.com/office/drawing/2014/main" id="{BCE73B6B-64BE-4538-7EB9-68172D2B1BE4}"/>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71" name="Oval 70">
                  <a:extLst>
                    <a:ext uri="{FF2B5EF4-FFF2-40B4-BE49-F238E27FC236}">
                      <a16:creationId xmlns:a16="http://schemas.microsoft.com/office/drawing/2014/main" id="{F1C8B7AF-F4AA-BB1B-C74A-54440FD6EF43}"/>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72" name="Oval 71">
                  <a:extLst>
                    <a:ext uri="{FF2B5EF4-FFF2-40B4-BE49-F238E27FC236}">
                      <a16:creationId xmlns:a16="http://schemas.microsoft.com/office/drawing/2014/main" id="{E64B3785-3F53-EC32-E781-2B5D7E525FBE}"/>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73" name="Oval 72">
                  <a:extLst>
                    <a:ext uri="{FF2B5EF4-FFF2-40B4-BE49-F238E27FC236}">
                      <a16:creationId xmlns:a16="http://schemas.microsoft.com/office/drawing/2014/main" id="{8A9D31DC-54B3-6AD8-6B14-55830C9BF49C}"/>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60" name="Group 59">
                <a:extLst>
                  <a:ext uri="{FF2B5EF4-FFF2-40B4-BE49-F238E27FC236}">
                    <a16:creationId xmlns:a16="http://schemas.microsoft.com/office/drawing/2014/main" id="{E4822F45-7173-4C0B-D623-52A6B66AEE4C}"/>
                  </a:ext>
                </a:extLst>
              </p:cNvPr>
              <p:cNvGrpSpPr/>
              <p:nvPr/>
            </p:nvGrpSpPr>
            <p:grpSpPr>
              <a:xfrm>
                <a:off x="436200" y="662387"/>
                <a:ext cx="529724" cy="532875"/>
                <a:chOff x="6388186" y="3310759"/>
                <a:chExt cx="719961" cy="734674"/>
              </a:xfrm>
              <a:grpFill/>
            </p:grpSpPr>
            <p:sp>
              <p:nvSpPr>
                <p:cNvPr id="66" name="Oval 65">
                  <a:extLst>
                    <a:ext uri="{FF2B5EF4-FFF2-40B4-BE49-F238E27FC236}">
                      <a16:creationId xmlns:a16="http://schemas.microsoft.com/office/drawing/2014/main" id="{D82CEE26-4008-70A2-C69D-0255D274070D}"/>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67" name="Oval 66">
                  <a:extLst>
                    <a:ext uri="{FF2B5EF4-FFF2-40B4-BE49-F238E27FC236}">
                      <a16:creationId xmlns:a16="http://schemas.microsoft.com/office/drawing/2014/main" id="{EB1F9013-D858-D45B-7199-38591B661755}"/>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68" name="Oval 67">
                  <a:extLst>
                    <a:ext uri="{FF2B5EF4-FFF2-40B4-BE49-F238E27FC236}">
                      <a16:creationId xmlns:a16="http://schemas.microsoft.com/office/drawing/2014/main" id="{FECB0E5C-B7E4-FE04-B9D2-AC8B8D8AD5E6}"/>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69" name="Oval 68">
                  <a:extLst>
                    <a:ext uri="{FF2B5EF4-FFF2-40B4-BE49-F238E27FC236}">
                      <a16:creationId xmlns:a16="http://schemas.microsoft.com/office/drawing/2014/main" id="{B4A870DD-4718-557A-D4B0-4E3C684BBB4E}"/>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61" name="Group 60">
                <a:extLst>
                  <a:ext uri="{FF2B5EF4-FFF2-40B4-BE49-F238E27FC236}">
                    <a16:creationId xmlns:a16="http://schemas.microsoft.com/office/drawing/2014/main" id="{03732096-A048-BF9C-2709-EC64A367CFC6}"/>
                  </a:ext>
                </a:extLst>
              </p:cNvPr>
              <p:cNvGrpSpPr/>
              <p:nvPr/>
            </p:nvGrpSpPr>
            <p:grpSpPr>
              <a:xfrm>
                <a:off x="1016225" y="660026"/>
                <a:ext cx="529724" cy="532875"/>
                <a:chOff x="6388186" y="3310759"/>
                <a:chExt cx="719961" cy="734674"/>
              </a:xfrm>
              <a:grpFill/>
            </p:grpSpPr>
            <p:sp>
              <p:nvSpPr>
                <p:cNvPr id="62" name="Oval 61">
                  <a:extLst>
                    <a:ext uri="{FF2B5EF4-FFF2-40B4-BE49-F238E27FC236}">
                      <a16:creationId xmlns:a16="http://schemas.microsoft.com/office/drawing/2014/main" id="{8CFC9FBE-0E07-5531-89A2-5C798792A2F2}"/>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63" name="Oval 62">
                  <a:extLst>
                    <a:ext uri="{FF2B5EF4-FFF2-40B4-BE49-F238E27FC236}">
                      <a16:creationId xmlns:a16="http://schemas.microsoft.com/office/drawing/2014/main" id="{363A5E05-ED29-2502-9E44-82AEE3A9C2B6}"/>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64" name="Oval 63">
                  <a:extLst>
                    <a:ext uri="{FF2B5EF4-FFF2-40B4-BE49-F238E27FC236}">
                      <a16:creationId xmlns:a16="http://schemas.microsoft.com/office/drawing/2014/main" id="{5F88C2B0-8944-FDA1-D38B-BDC3C07FB9B5}"/>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65" name="Oval 64">
                  <a:extLst>
                    <a:ext uri="{FF2B5EF4-FFF2-40B4-BE49-F238E27FC236}">
                      <a16:creationId xmlns:a16="http://schemas.microsoft.com/office/drawing/2014/main" id="{11DD4583-9303-BB41-DBF7-3B961C729A86}"/>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grpSp>
          <p:nvGrpSpPr>
            <p:cNvPr id="6" name="Group 5">
              <a:extLst>
                <a:ext uri="{FF2B5EF4-FFF2-40B4-BE49-F238E27FC236}">
                  <a16:creationId xmlns:a16="http://schemas.microsoft.com/office/drawing/2014/main" id="{484F1040-D690-35D0-4252-B3F18FF9BF10}"/>
                </a:ext>
              </a:extLst>
            </p:cNvPr>
            <p:cNvGrpSpPr/>
            <p:nvPr/>
          </p:nvGrpSpPr>
          <p:grpSpPr>
            <a:xfrm>
              <a:off x="436201" y="2412627"/>
              <a:ext cx="1120634" cy="1123064"/>
              <a:chOff x="425315" y="72198"/>
              <a:chExt cx="1120634" cy="1123064"/>
            </a:xfrm>
            <a:grpFill/>
          </p:grpSpPr>
          <p:grpSp>
            <p:nvGrpSpPr>
              <p:cNvPr id="38" name="Group 37">
                <a:extLst>
                  <a:ext uri="{FF2B5EF4-FFF2-40B4-BE49-F238E27FC236}">
                    <a16:creationId xmlns:a16="http://schemas.microsoft.com/office/drawing/2014/main" id="{07730120-91EB-D389-EE4D-C91BEA3ED8C0}"/>
                  </a:ext>
                </a:extLst>
              </p:cNvPr>
              <p:cNvGrpSpPr/>
              <p:nvPr/>
            </p:nvGrpSpPr>
            <p:grpSpPr>
              <a:xfrm>
                <a:off x="425315" y="74559"/>
                <a:ext cx="529724" cy="532875"/>
                <a:chOff x="6388186" y="3310759"/>
                <a:chExt cx="719961" cy="734674"/>
              </a:xfrm>
              <a:grpFill/>
            </p:grpSpPr>
            <p:sp>
              <p:nvSpPr>
                <p:cNvPr id="54" name="Oval 53">
                  <a:extLst>
                    <a:ext uri="{FF2B5EF4-FFF2-40B4-BE49-F238E27FC236}">
                      <a16:creationId xmlns:a16="http://schemas.microsoft.com/office/drawing/2014/main" id="{9D90C0E3-E351-3958-39E7-470D6422E872}"/>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55" name="Oval 54">
                  <a:extLst>
                    <a:ext uri="{FF2B5EF4-FFF2-40B4-BE49-F238E27FC236}">
                      <a16:creationId xmlns:a16="http://schemas.microsoft.com/office/drawing/2014/main" id="{24934E58-3F94-F5AC-61C3-ED7398406436}"/>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56" name="Oval 55">
                  <a:extLst>
                    <a:ext uri="{FF2B5EF4-FFF2-40B4-BE49-F238E27FC236}">
                      <a16:creationId xmlns:a16="http://schemas.microsoft.com/office/drawing/2014/main" id="{1A44913A-F160-70E5-A502-77DB8A97B62B}"/>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57" name="Oval 56">
                  <a:extLst>
                    <a:ext uri="{FF2B5EF4-FFF2-40B4-BE49-F238E27FC236}">
                      <a16:creationId xmlns:a16="http://schemas.microsoft.com/office/drawing/2014/main" id="{914ACE9E-5DC8-E2DE-1CD3-6EA84D9B6D87}"/>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39" name="Group 38">
                <a:extLst>
                  <a:ext uri="{FF2B5EF4-FFF2-40B4-BE49-F238E27FC236}">
                    <a16:creationId xmlns:a16="http://schemas.microsoft.com/office/drawing/2014/main" id="{3D2FA4E9-CA1B-CB92-04B1-05E4C8F8C370}"/>
                  </a:ext>
                </a:extLst>
              </p:cNvPr>
              <p:cNvGrpSpPr/>
              <p:nvPr/>
            </p:nvGrpSpPr>
            <p:grpSpPr>
              <a:xfrm>
                <a:off x="1005340" y="72198"/>
                <a:ext cx="529724" cy="532875"/>
                <a:chOff x="6388186" y="3310759"/>
                <a:chExt cx="719961" cy="734674"/>
              </a:xfrm>
              <a:grpFill/>
            </p:grpSpPr>
            <p:sp>
              <p:nvSpPr>
                <p:cNvPr id="50" name="Oval 49">
                  <a:extLst>
                    <a:ext uri="{FF2B5EF4-FFF2-40B4-BE49-F238E27FC236}">
                      <a16:creationId xmlns:a16="http://schemas.microsoft.com/office/drawing/2014/main" id="{EB1F08A3-7B1B-8481-CBC2-6F30C584B3BE}"/>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51" name="Oval 50">
                  <a:extLst>
                    <a:ext uri="{FF2B5EF4-FFF2-40B4-BE49-F238E27FC236}">
                      <a16:creationId xmlns:a16="http://schemas.microsoft.com/office/drawing/2014/main" id="{932F956E-13E7-9A1C-4B5D-D6DF89068011}"/>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52" name="Oval 51">
                  <a:extLst>
                    <a:ext uri="{FF2B5EF4-FFF2-40B4-BE49-F238E27FC236}">
                      <a16:creationId xmlns:a16="http://schemas.microsoft.com/office/drawing/2014/main" id="{EFDCA9F4-AD22-0333-699F-A883043080CB}"/>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53" name="Oval 52">
                  <a:extLst>
                    <a:ext uri="{FF2B5EF4-FFF2-40B4-BE49-F238E27FC236}">
                      <a16:creationId xmlns:a16="http://schemas.microsoft.com/office/drawing/2014/main" id="{8A8069C1-D627-4A49-9902-DC499D50447F}"/>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40" name="Group 39">
                <a:extLst>
                  <a:ext uri="{FF2B5EF4-FFF2-40B4-BE49-F238E27FC236}">
                    <a16:creationId xmlns:a16="http://schemas.microsoft.com/office/drawing/2014/main" id="{0BA7400D-FDFD-ED81-B27C-5635E55001D7}"/>
                  </a:ext>
                </a:extLst>
              </p:cNvPr>
              <p:cNvGrpSpPr/>
              <p:nvPr/>
            </p:nvGrpSpPr>
            <p:grpSpPr>
              <a:xfrm>
                <a:off x="436200" y="662387"/>
                <a:ext cx="529724" cy="532875"/>
                <a:chOff x="6388186" y="3310759"/>
                <a:chExt cx="719961" cy="734674"/>
              </a:xfrm>
              <a:grpFill/>
            </p:grpSpPr>
            <p:sp>
              <p:nvSpPr>
                <p:cNvPr id="46" name="Oval 45">
                  <a:extLst>
                    <a:ext uri="{FF2B5EF4-FFF2-40B4-BE49-F238E27FC236}">
                      <a16:creationId xmlns:a16="http://schemas.microsoft.com/office/drawing/2014/main" id="{4E666F2A-66DC-5598-F3DC-C0A59F3E4A11}"/>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47" name="Oval 46">
                  <a:extLst>
                    <a:ext uri="{FF2B5EF4-FFF2-40B4-BE49-F238E27FC236}">
                      <a16:creationId xmlns:a16="http://schemas.microsoft.com/office/drawing/2014/main" id="{C8572D81-51B5-9BCF-B186-B646603C9E15}"/>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48" name="Oval 47">
                  <a:extLst>
                    <a:ext uri="{FF2B5EF4-FFF2-40B4-BE49-F238E27FC236}">
                      <a16:creationId xmlns:a16="http://schemas.microsoft.com/office/drawing/2014/main" id="{2C372E89-FEE7-662D-E0AA-279312E98117}"/>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49" name="Oval 48">
                  <a:extLst>
                    <a:ext uri="{FF2B5EF4-FFF2-40B4-BE49-F238E27FC236}">
                      <a16:creationId xmlns:a16="http://schemas.microsoft.com/office/drawing/2014/main" id="{A230BE52-F47E-1BC8-7448-2E8807FA91B7}"/>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41" name="Group 40">
                <a:extLst>
                  <a:ext uri="{FF2B5EF4-FFF2-40B4-BE49-F238E27FC236}">
                    <a16:creationId xmlns:a16="http://schemas.microsoft.com/office/drawing/2014/main" id="{0F8040E5-92C2-D8A6-1D3E-576A7DCC3E60}"/>
                  </a:ext>
                </a:extLst>
              </p:cNvPr>
              <p:cNvGrpSpPr/>
              <p:nvPr/>
            </p:nvGrpSpPr>
            <p:grpSpPr>
              <a:xfrm>
                <a:off x="1016225" y="660026"/>
                <a:ext cx="529724" cy="532875"/>
                <a:chOff x="6388186" y="3310759"/>
                <a:chExt cx="719961" cy="734674"/>
              </a:xfrm>
              <a:grpFill/>
            </p:grpSpPr>
            <p:sp>
              <p:nvSpPr>
                <p:cNvPr id="42" name="Oval 41">
                  <a:extLst>
                    <a:ext uri="{FF2B5EF4-FFF2-40B4-BE49-F238E27FC236}">
                      <a16:creationId xmlns:a16="http://schemas.microsoft.com/office/drawing/2014/main" id="{40FAC165-D1B6-5203-AECD-8176144D7B5C}"/>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43" name="Oval 42">
                  <a:extLst>
                    <a:ext uri="{FF2B5EF4-FFF2-40B4-BE49-F238E27FC236}">
                      <a16:creationId xmlns:a16="http://schemas.microsoft.com/office/drawing/2014/main" id="{32A189CF-5E39-45B5-CE44-935A2900A927}"/>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44" name="Oval 43">
                  <a:extLst>
                    <a:ext uri="{FF2B5EF4-FFF2-40B4-BE49-F238E27FC236}">
                      <a16:creationId xmlns:a16="http://schemas.microsoft.com/office/drawing/2014/main" id="{84D48293-8EC6-8C18-D31E-3A03251FF37D}"/>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45" name="Oval 44">
                  <a:extLst>
                    <a:ext uri="{FF2B5EF4-FFF2-40B4-BE49-F238E27FC236}">
                      <a16:creationId xmlns:a16="http://schemas.microsoft.com/office/drawing/2014/main" id="{57C38BC7-46A2-3972-9A1E-24F36CDC1890}"/>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grpSp>
          <p:nvGrpSpPr>
            <p:cNvPr id="7" name="Group 6">
              <a:extLst>
                <a:ext uri="{FF2B5EF4-FFF2-40B4-BE49-F238E27FC236}">
                  <a16:creationId xmlns:a16="http://schemas.microsoft.com/office/drawing/2014/main" id="{6C56E445-04BF-26BC-4A78-11E2FA676336}"/>
                </a:ext>
              </a:extLst>
            </p:cNvPr>
            <p:cNvGrpSpPr/>
            <p:nvPr/>
          </p:nvGrpSpPr>
          <p:grpSpPr>
            <a:xfrm>
              <a:off x="447086" y="3588284"/>
              <a:ext cx="1120634" cy="1123064"/>
              <a:chOff x="425315" y="72198"/>
              <a:chExt cx="1120634" cy="1123064"/>
            </a:xfrm>
            <a:grpFill/>
          </p:grpSpPr>
          <p:grpSp>
            <p:nvGrpSpPr>
              <p:cNvPr id="18" name="Group 17">
                <a:extLst>
                  <a:ext uri="{FF2B5EF4-FFF2-40B4-BE49-F238E27FC236}">
                    <a16:creationId xmlns:a16="http://schemas.microsoft.com/office/drawing/2014/main" id="{218446D8-DD5F-AA79-C80C-7125BB22D31F}"/>
                  </a:ext>
                </a:extLst>
              </p:cNvPr>
              <p:cNvGrpSpPr/>
              <p:nvPr/>
            </p:nvGrpSpPr>
            <p:grpSpPr>
              <a:xfrm>
                <a:off x="425315" y="74559"/>
                <a:ext cx="529724" cy="532875"/>
                <a:chOff x="6388186" y="3310759"/>
                <a:chExt cx="719961" cy="734674"/>
              </a:xfrm>
              <a:grpFill/>
            </p:grpSpPr>
            <p:sp>
              <p:nvSpPr>
                <p:cNvPr id="34" name="Oval 33">
                  <a:extLst>
                    <a:ext uri="{FF2B5EF4-FFF2-40B4-BE49-F238E27FC236}">
                      <a16:creationId xmlns:a16="http://schemas.microsoft.com/office/drawing/2014/main" id="{F7CFD343-97C9-50A8-7145-381771F0B435}"/>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35" name="Oval 34">
                  <a:extLst>
                    <a:ext uri="{FF2B5EF4-FFF2-40B4-BE49-F238E27FC236}">
                      <a16:creationId xmlns:a16="http://schemas.microsoft.com/office/drawing/2014/main" id="{4D3235BD-814C-54B4-5D46-9C0092357BE1}"/>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36" name="Oval 35">
                  <a:extLst>
                    <a:ext uri="{FF2B5EF4-FFF2-40B4-BE49-F238E27FC236}">
                      <a16:creationId xmlns:a16="http://schemas.microsoft.com/office/drawing/2014/main" id="{E833905F-7CAA-E231-A403-278E097C79F1}"/>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37" name="Oval 36">
                  <a:extLst>
                    <a:ext uri="{FF2B5EF4-FFF2-40B4-BE49-F238E27FC236}">
                      <a16:creationId xmlns:a16="http://schemas.microsoft.com/office/drawing/2014/main" id="{213164C1-BDBF-F615-B920-8E345F6A210B}"/>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19" name="Group 18">
                <a:extLst>
                  <a:ext uri="{FF2B5EF4-FFF2-40B4-BE49-F238E27FC236}">
                    <a16:creationId xmlns:a16="http://schemas.microsoft.com/office/drawing/2014/main" id="{04E9AC07-46B9-2D29-C584-F0E07680C6AE}"/>
                  </a:ext>
                </a:extLst>
              </p:cNvPr>
              <p:cNvGrpSpPr/>
              <p:nvPr/>
            </p:nvGrpSpPr>
            <p:grpSpPr>
              <a:xfrm>
                <a:off x="1005340" y="72198"/>
                <a:ext cx="529724" cy="532875"/>
                <a:chOff x="6388186" y="3310759"/>
                <a:chExt cx="719961" cy="734674"/>
              </a:xfrm>
              <a:grpFill/>
            </p:grpSpPr>
            <p:sp>
              <p:nvSpPr>
                <p:cNvPr id="30" name="Oval 29">
                  <a:extLst>
                    <a:ext uri="{FF2B5EF4-FFF2-40B4-BE49-F238E27FC236}">
                      <a16:creationId xmlns:a16="http://schemas.microsoft.com/office/drawing/2014/main" id="{24AD8C3C-E5B5-D593-7C12-A2A5E18B2343}"/>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31" name="Oval 30">
                  <a:extLst>
                    <a:ext uri="{FF2B5EF4-FFF2-40B4-BE49-F238E27FC236}">
                      <a16:creationId xmlns:a16="http://schemas.microsoft.com/office/drawing/2014/main" id="{0F82A02C-AC7C-08FE-976A-A8B7005DA11F}"/>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32" name="Oval 31">
                  <a:extLst>
                    <a:ext uri="{FF2B5EF4-FFF2-40B4-BE49-F238E27FC236}">
                      <a16:creationId xmlns:a16="http://schemas.microsoft.com/office/drawing/2014/main" id="{4E2130CD-1992-EB35-B826-A8A6858F16BE}"/>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33" name="Oval 32">
                  <a:extLst>
                    <a:ext uri="{FF2B5EF4-FFF2-40B4-BE49-F238E27FC236}">
                      <a16:creationId xmlns:a16="http://schemas.microsoft.com/office/drawing/2014/main" id="{BBE97C3D-A3D9-1437-9397-3C19BD8D7AD4}"/>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20" name="Group 19">
                <a:extLst>
                  <a:ext uri="{FF2B5EF4-FFF2-40B4-BE49-F238E27FC236}">
                    <a16:creationId xmlns:a16="http://schemas.microsoft.com/office/drawing/2014/main" id="{73D6E506-CD29-389B-C4D4-3621DE78B094}"/>
                  </a:ext>
                </a:extLst>
              </p:cNvPr>
              <p:cNvGrpSpPr/>
              <p:nvPr/>
            </p:nvGrpSpPr>
            <p:grpSpPr>
              <a:xfrm>
                <a:off x="436200" y="662387"/>
                <a:ext cx="529724" cy="532875"/>
                <a:chOff x="6388186" y="3310759"/>
                <a:chExt cx="719961" cy="734674"/>
              </a:xfrm>
              <a:grpFill/>
            </p:grpSpPr>
            <p:sp>
              <p:nvSpPr>
                <p:cNvPr id="26" name="Oval 25">
                  <a:extLst>
                    <a:ext uri="{FF2B5EF4-FFF2-40B4-BE49-F238E27FC236}">
                      <a16:creationId xmlns:a16="http://schemas.microsoft.com/office/drawing/2014/main" id="{71ACF1DC-923A-7D6E-9BF9-1344E98FA54A}"/>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27" name="Oval 26">
                  <a:extLst>
                    <a:ext uri="{FF2B5EF4-FFF2-40B4-BE49-F238E27FC236}">
                      <a16:creationId xmlns:a16="http://schemas.microsoft.com/office/drawing/2014/main" id="{BC5DE40C-AC1B-EF0F-85EA-EA5A045A2A08}"/>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28" name="Oval 27">
                  <a:extLst>
                    <a:ext uri="{FF2B5EF4-FFF2-40B4-BE49-F238E27FC236}">
                      <a16:creationId xmlns:a16="http://schemas.microsoft.com/office/drawing/2014/main" id="{11ABBC8D-32F1-4CDD-CF39-C9ACD84BE9F2}"/>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29" name="Oval 28">
                  <a:extLst>
                    <a:ext uri="{FF2B5EF4-FFF2-40B4-BE49-F238E27FC236}">
                      <a16:creationId xmlns:a16="http://schemas.microsoft.com/office/drawing/2014/main" id="{253AFF1B-26B2-7136-698A-0621C1A4E026}"/>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21" name="Group 20">
                <a:extLst>
                  <a:ext uri="{FF2B5EF4-FFF2-40B4-BE49-F238E27FC236}">
                    <a16:creationId xmlns:a16="http://schemas.microsoft.com/office/drawing/2014/main" id="{8528A3F3-2204-49BF-B29F-2325FC3F9196}"/>
                  </a:ext>
                </a:extLst>
              </p:cNvPr>
              <p:cNvGrpSpPr/>
              <p:nvPr/>
            </p:nvGrpSpPr>
            <p:grpSpPr>
              <a:xfrm>
                <a:off x="1016225" y="660026"/>
                <a:ext cx="529724" cy="532875"/>
                <a:chOff x="6388186" y="3310759"/>
                <a:chExt cx="719961" cy="734674"/>
              </a:xfrm>
              <a:grpFill/>
            </p:grpSpPr>
            <p:sp>
              <p:nvSpPr>
                <p:cNvPr id="22" name="Oval 21">
                  <a:extLst>
                    <a:ext uri="{FF2B5EF4-FFF2-40B4-BE49-F238E27FC236}">
                      <a16:creationId xmlns:a16="http://schemas.microsoft.com/office/drawing/2014/main" id="{B255D1FA-2250-8154-2453-386F0773EC45}"/>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23" name="Oval 22">
                  <a:extLst>
                    <a:ext uri="{FF2B5EF4-FFF2-40B4-BE49-F238E27FC236}">
                      <a16:creationId xmlns:a16="http://schemas.microsoft.com/office/drawing/2014/main" id="{BE770FF3-CF56-55E8-EEA5-F8BD565EEFBC}"/>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24" name="Oval 23">
                  <a:extLst>
                    <a:ext uri="{FF2B5EF4-FFF2-40B4-BE49-F238E27FC236}">
                      <a16:creationId xmlns:a16="http://schemas.microsoft.com/office/drawing/2014/main" id="{40E46B7F-B3FF-E96E-0ECF-A0F5C8C6E739}"/>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25" name="Oval 24">
                  <a:extLst>
                    <a:ext uri="{FF2B5EF4-FFF2-40B4-BE49-F238E27FC236}">
                      <a16:creationId xmlns:a16="http://schemas.microsoft.com/office/drawing/2014/main" id="{60C012EC-3446-BBB1-7D5A-01E0DC4C41BC}"/>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grpSp>
          <p:nvGrpSpPr>
            <p:cNvPr id="11" name="Group 10">
              <a:extLst>
                <a:ext uri="{FF2B5EF4-FFF2-40B4-BE49-F238E27FC236}">
                  <a16:creationId xmlns:a16="http://schemas.microsoft.com/office/drawing/2014/main" id="{D456ECC0-B922-CA4F-C7A0-FACE2ABEED89}"/>
                </a:ext>
              </a:extLst>
            </p:cNvPr>
            <p:cNvGrpSpPr/>
            <p:nvPr/>
          </p:nvGrpSpPr>
          <p:grpSpPr>
            <a:xfrm>
              <a:off x="447075" y="4763939"/>
              <a:ext cx="1109747" cy="235636"/>
              <a:chOff x="425304" y="72197"/>
              <a:chExt cx="1109747" cy="235636"/>
            </a:xfrm>
            <a:grpFill/>
          </p:grpSpPr>
          <p:grpSp>
            <p:nvGrpSpPr>
              <p:cNvPr id="12" name="Group 11">
                <a:extLst>
                  <a:ext uri="{FF2B5EF4-FFF2-40B4-BE49-F238E27FC236}">
                    <a16:creationId xmlns:a16="http://schemas.microsoft.com/office/drawing/2014/main" id="{E9334F48-3041-47D6-98C8-8772631DAC9E}"/>
                  </a:ext>
                </a:extLst>
              </p:cNvPr>
              <p:cNvGrpSpPr/>
              <p:nvPr/>
            </p:nvGrpSpPr>
            <p:grpSpPr>
              <a:xfrm>
                <a:off x="425304" y="74558"/>
                <a:ext cx="529722" cy="233275"/>
                <a:chOff x="6388187" y="3310759"/>
                <a:chExt cx="719960" cy="321616"/>
              </a:xfrm>
              <a:grpFill/>
            </p:grpSpPr>
            <p:sp>
              <p:nvSpPr>
                <p:cNvPr id="16" name="Oval 15">
                  <a:extLst>
                    <a:ext uri="{FF2B5EF4-FFF2-40B4-BE49-F238E27FC236}">
                      <a16:creationId xmlns:a16="http://schemas.microsoft.com/office/drawing/2014/main" id="{75376C7A-16D6-ADA2-D4C7-0A217CCF62D1}"/>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7" name="Oval 16">
                  <a:extLst>
                    <a:ext uri="{FF2B5EF4-FFF2-40B4-BE49-F238E27FC236}">
                      <a16:creationId xmlns:a16="http://schemas.microsoft.com/office/drawing/2014/main" id="{81738E40-FE3C-3729-7E5C-1813BDC8F255}"/>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13" name="Group 12">
                <a:extLst>
                  <a:ext uri="{FF2B5EF4-FFF2-40B4-BE49-F238E27FC236}">
                    <a16:creationId xmlns:a16="http://schemas.microsoft.com/office/drawing/2014/main" id="{BCBDB852-240C-02E6-4096-C70EF97815E0}"/>
                  </a:ext>
                </a:extLst>
              </p:cNvPr>
              <p:cNvGrpSpPr/>
              <p:nvPr/>
            </p:nvGrpSpPr>
            <p:grpSpPr>
              <a:xfrm>
                <a:off x="1005329" y="72197"/>
                <a:ext cx="529722" cy="233275"/>
                <a:chOff x="6388187" y="3310759"/>
                <a:chExt cx="719960" cy="321616"/>
              </a:xfrm>
              <a:grpFill/>
            </p:grpSpPr>
            <p:sp>
              <p:nvSpPr>
                <p:cNvPr id="14" name="Oval 13">
                  <a:extLst>
                    <a:ext uri="{FF2B5EF4-FFF2-40B4-BE49-F238E27FC236}">
                      <a16:creationId xmlns:a16="http://schemas.microsoft.com/office/drawing/2014/main" id="{F5AB47DC-DBFB-3BB3-2EDA-C1E914A122FD}"/>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5" name="Oval 14">
                  <a:extLst>
                    <a:ext uri="{FF2B5EF4-FFF2-40B4-BE49-F238E27FC236}">
                      <a16:creationId xmlns:a16="http://schemas.microsoft.com/office/drawing/2014/main" id="{CD03C7F5-29B6-A236-C8D1-DAC84C84F332}"/>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grpSp>
    </p:spTree>
    <p:extLst>
      <p:ext uri="{BB962C8B-B14F-4D97-AF65-F5344CB8AC3E}">
        <p14:creationId xmlns:p14="http://schemas.microsoft.com/office/powerpoint/2010/main" val="119004243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Custom Layout 9" preserve="1">
  <p:cSld name="1_Custom Layout 9">
    <p:spTree>
      <p:nvGrpSpPr>
        <p:cNvPr id="1" name="Shape 48"/>
        <p:cNvGrpSpPr/>
        <p:nvPr/>
      </p:nvGrpSpPr>
      <p:grpSpPr>
        <a:xfrm>
          <a:off x="0" y="0"/>
          <a:ext cx="0" cy="0"/>
          <a:chOff x="0" y="0"/>
          <a:chExt cx="0" cy="0"/>
        </a:xfrm>
      </p:grpSpPr>
      <p:sp>
        <p:nvSpPr>
          <p:cNvPr id="2" name="Rectangle 1">
            <a:extLst>
              <a:ext uri="{FF2B5EF4-FFF2-40B4-BE49-F238E27FC236}">
                <a16:creationId xmlns:a16="http://schemas.microsoft.com/office/drawing/2014/main" id="{64982E2A-FBEB-6AB3-6B10-D33E59172D7C}"/>
              </a:ext>
            </a:extLst>
          </p:cNvPr>
          <p:cNvSpPr/>
          <p:nvPr userDrawn="1"/>
        </p:nvSpPr>
        <p:spPr>
          <a:xfrm>
            <a:off x="0" y="0"/>
            <a:ext cx="12203429" cy="6865256"/>
          </a:xfrm>
          <a:prstGeom prst="rect">
            <a:avLst/>
          </a:prstGeom>
          <a:solidFill>
            <a:srgbClr val="030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nvGrpSpPr>
          <p:cNvPr id="3" name="Group 2">
            <a:extLst>
              <a:ext uri="{FF2B5EF4-FFF2-40B4-BE49-F238E27FC236}">
                <a16:creationId xmlns:a16="http://schemas.microsoft.com/office/drawing/2014/main" id="{7CF9076B-EF12-E075-EAC2-71B5B73E240E}"/>
              </a:ext>
            </a:extLst>
          </p:cNvPr>
          <p:cNvGrpSpPr/>
          <p:nvPr userDrawn="1"/>
        </p:nvGrpSpPr>
        <p:grpSpPr>
          <a:xfrm>
            <a:off x="1136484" y="86352"/>
            <a:ext cx="1552233" cy="6693205"/>
            <a:chOff x="425315" y="72198"/>
            <a:chExt cx="1142405" cy="4927377"/>
          </a:xfrm>
          <a:solidFill>
            <a:srgbClr val="FFFFFF">
              <a:alpha val="14902"/>
            </a:srgbClr>
          </a:solidFill>
        </p:grpSpPr>
        <p:grpSp>
          <p:nvGrpSpPr>
            <p:cNvPr id="4" name="Group 3">
              <a:extLst>
                <a:ext uri="{FF2B5EF4-FFF2-40B4-BE49-F238E27FC236}">
                  <a16:creationId xmlns:a16="http://schemas.microsoft.com/office/drawing/2014/main" id="{06F787BA-CA95-1A4B-1A19-F4CC1118D646}"/>
                </a:ext>
              </a:extLst>
            </p:cNvPr>
            <p:cNvGrpSpPr/>
            <p:nvPr/>
          </p:nvGrpSpPr>
          <p:grpSpPr>
            <a:xfrm>
              <a:off x="425315" y="72198"/>
              <a:ext cx="1120634" cy="1123064"/>
              <a:chOff x="425315" y="72198"/>
              <a:chExt cx="1120634" cy="1123064"/>
            </a:xfrm>
            <a:grpFill/>
          </p:grpSpPr>
          <p:grpSp>
            <p:nvGrpSpPr>
              <p:cNvPr id="78" name="Group 77">
                <a:extLst>
                  <a:ext uri="{FF2B5EF4-FFF2-40B4-BE49-F238E27FC236}">
                    <a16:creationId xmlns:a16="http://schemas.microsoft.com/office/drawing/2014/main" id="{F742DD98-510B-0110-4385-09C128F4D4EE}"/>
                  </a:ext>
                </a:extLst>
              </p:cNvPr>
              <p:cNvGrpSpPr/>
              <p:nvPr/>
            </p:nvGrpSpPr>
            <p:grpSpPr>
              <a:xfrm>
                <a:off x="425315" y="74559"/>
                <a:ext cx="529724" cy="532875"/>
                <a:chOff x="6388186" y="3310759"/>
                <a:chExt cx="719961" cy="734674"/>
              </a:xfrm>
              <a:grpFill/>
            </p:grpSpPr>
            <p:sp>
              <p:nvSpPr>
                <p:cNvPr id="94" name="Oval 93">
                  <a:extLst>
                    <a:ext uri="{FF2B5EF4-FFF2-40B4-BE49-F238E27FC236}">
                      <a16:creationId xmlns:a16="http://schemas.microsoft.com/office/drawing/2014/main" id="{F46F1267-51CB-05A2-D040-C5FC1F83318F}"/>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95" name="Oval 94">
                  <a:extLst>
                    <a:ext uri="{FF2B5EF4-FFF2-40B4-BE49-F238E27FC236}">
                      <a16:creationId xmlns:a16="http://schemas.microsoft.com/office/drawing/2014/main" id="{D6608D94-0EA3-1C13-4DB4-3A4D8586A51B}"/>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96" name="Oval 95">
                  <a:extLst>
                    <a:ext uri="{FF2B5EF4-FFF2-40B4-BE49-F238E27FC236}">
                      <a16:creationId xmlns:a16="http://schemas.microsoft.com/office/drawing/2014/main" id="{7F175C21-36DF-42B6-1699-F254355D8771}"/>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97" name="Oval 96">
                  <a:extLst>
                    <a:ext uri="{FF2B5EF4-FFF2-40B4-BE49-F238E27FC236}">
                      <a16:creationId xmlns:a16="http://schemas.microsoft.com/office/drawing/2014/main" id="{96EC66F1-4511-4823-E18E-2681FBB0B8D7}"/>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79" name="Group 78">
                <a:extLst>
                  <a:ext uri="{FF2B5EF4-FFF2-40B4-BE49-F238E27FC236}">
                    <a16:creationId xmlns:a16="http://schemas.microsoft.com/office/drawing/2014/main" id="{0247E9B1-737C-C55F-9E69-E064D43097AB}"/>
                  </a:ext>
                </a:extLst>
              </p:cNvPr>
              <p:cNvGrpSpPr/>
              <p:nvPr/>
            </p:nvGrpSpPr>
            <p:grpSpPr>
              <a:xfrm>
                <a:off x="1005340" y="72198"/>
                <a:ext cx="529724" cy="532875"/>
                <a:chOff x="6388186" y="3310759"/>
                <a:chExt cx="719961" cy="734674"/>
              </a:xfrm>
              <a:grpFill/>
            </p:grpSpPr>
            <p:sp>
              <p:nvSpPr>
                <p:cNvPr id="90" name="Oval 89">
                  <a:extLst>
                    <a:ext uri="{FF2B5EF4-FFF2-40B4-BE49-F238E27FC236}">
                      <a16:creationId xmlns:a16="http://schemas.microsoft.com/office/drawing/2014/main" id="{C96B4F19-4354-3318-5119-59D854EE06E9}"/>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91" name="Oval 90">
                  <a:extLst>
                    <a:ext uri="{FF2B5EF4-FFF2-40B4-BE49-F238E27FC236}">
                      <a16:creationId xmlns:a16="http://schemas.microsoft.com/office/drawing/2014/main" id="{3EDCA94B-2B93-4365-A935-BE9EE2622AC8}"/>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92" name="Oval 91">
                  <a:extLst>
                    <a:ext uri="{FF2B5EF4-FFF2-40B4-BE49-F238E27FC236}">
                      <a16:creationId xmlns:a16="http://schemas.microsoft.com/office/drawing/2014/main" id="{D62F9F49-1975-61AB-91D6-C2E96C8C6BDE}"/>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93" name="Oval 92">
                  <a:extLst>
                    <a:ext uri="{FF2B5EF4-FFF2-40B4-BE49-F238E27FC236}">
                      <a16:creationId xmlns:a16="http://schemas.microsoft.com/office/drawing/2014/main" id="{C5DB6D49-C278-02E5-A63B-C00C7D5BD763}"/>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80" name="Group 79">
                <a:extLst>
                  <a:ext uri="{FF2B5EF4-FFF2-40B4-BE49-F238E27FC236}">
                    <a16:creationId xmlns:a16="http://schemas.microsoft.com/office/drawing/2014/main" id="{EF774E8C-FC5A-0C6E-3407-5B2B9E99645E}"/>
                  </a:ext>
                </a:extLst>
              </p:cNvPr>
              <p:cNvGrpSpPr/>
              <p:nvPr/>
            </p:nvGrpSpPr>
            <p:grpSpPr>
              <a:xfrm>
                <a:off x="436200" y="662387"/>
                <a:ext cx="529724" cy="532875"/>
                <a:chOff x="6388186" y="3310759"/>
                <a:chExt cx="719961" cy="734674"/>
              </a:xfrm>
              <a:grpFill/>
            </p:grpSpPr>
            <p:sp>
              <p:nvSpPr>
                <p:cNvPr id="86" name="Oval 85">
                  <a:extLst>
                    <a:ext uri="{FF2B5EF4-FFF2-40B4-BE49-F238E27FC236}">
                      <a16:creationId xmlns:a16="http://schemas.microsoft.com/office/drawing/2014/main" id="{0A2438B2-C587-D5EF-EC7F-CEADA67EFEE7}"/>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87" name="Oval 86">
                  <a:extLst>
                    <a:ext uri="{FF2B5EF4-FFF2-40B4-BE49-F238E27FC236}">
                      <a16:creationId xmlns:a16="http://schemas.microsoft.com/office/drawing/2014/main" id="{E94D648C-363E-6231-2A9F-9AA30A0B30A1}"/>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88" name="Oval 87">
                  <a:extLst>
                    <a:ext uri="{FF2B5EF4-FFF2-40B4-BE49-F238E27FC236}">
                      <a16:creationId xmlns:a16="http://schemas.microsoft.com/office/drawing/2014/main" id="{36225A42-675D-72AB-F68A-B84ECB363D50}"/>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89" name="Oval 88">
                  <a:extLst>
                    <a:ext uri="{FF2B5EF4-FFF2-40B4-BE49-F238E27FC236}">
                      <a16:creationId xmlns:a16="http://schemas.microsoft.com/office/drawing/2014/main" id="{A77E76F3-B440-AAFE-3F1F-2847D051C082}"/>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81" name="Group 80">
                <a:extLst>
                  <a:ext uri="{FF2B5EF4-FFF2-40B4-BE49-F238E27FC236}">
                    <a16:creationId xmlns:a16="http://schemas.microsoft.com/office/drawing/2014/main" id="{20D3A7FB-3797-A9AA-6260-58B6C165C927}"/>
                  </a:ext>
                </a:extLst>
              </p:cNvPr>
              <p:cNvGrpSpPr/>
              <p:nvPr/>
            </p:nvGrpSpPr>
            <p:grpSpPr>
              <a:xfrm>
                <a:off x="1016225" y="660026"/>
                <a:ext cx="529724" cy="532875"/>
                <a:chOff x="6388186" y="3310759"/>
                <a:chExt cx="719961" cy="734674"/>
              </a:xfrm>
              <a:grpFill/>
            </p:grpSpPr>
            <p:sp>
              <p:nvSpPr>
                <p:cNvPr id="82" name="Oval 81">
                  <a:extLst>
                    <a:ext uri="{FF2B5EF4-FFF2-40B4-BE49-F238E27FC236}">
                      <a16:creationId xmlns:a16="http://schemas.microsoft.com/office/drawing/2014/main" id="{233275DF-2CB5-8CC7-B1D5-39995D9F170E}"/>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83" name="Oval 82">
                  <a:extLst>
                    <a:ext uri="{FF2B5EF4-FFF2-40B4-BE49-F238E27FC236}">
                      <a16:creationId xmlns:a16="http://schemas.microsoft.com/office/drawing/2014/main" id="{0F97EF2D-7DFC-C754-2828-3C751101246B}"/>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84" name="Oval 83">
                  <a:extLst>
                    <a:ext uri="{FF2B5EF4-FFF2-40B4-BE49-F238E27FC236}">
                      <a16:creationId xmlns:a16="http://schemas.microsoft.com/office/drawing/2014/main" id="{FC58CF87-FE02-0FF5-4445-EF82068EB3F2}"/>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85" name="Oval 84">
                  <a:extLst>
                    <a:ext uri="{FF2B5EF4-FFF2-40B4-BE49-F238E27FC236}">
                      <a16:creationId xmlns:a16="http://schemas.microsoft.com/office/drawing/2014/main" id="{B544A486-CB09-1522-EA8A-6BA165274FED}"/>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grpSp>
          <p:nvGrpSpPr>
            <p:cNvPr id="5" name="Group 4">
              <a:extLst>
                <a:ext uri="{FF2B5EF4-FFF2-40B4-BE49-F238E27FC236}">
                  <a16:creationId xmlns:a16="http://schemas.microsoft.com/office/drawing/2014/main" id="{1B317710-D50D-EB49-B68C-050A81DB4619}"/>
                </a:ext>
              </a:extLst>
            </p:cNvPr>
            <p:cNvGrpSpPr/>
            <p:nvPr/>
          </p:nvGrpSpPr>
          <p:grpSpPr>
            <a:xfrm>
              <a:off x="436200" y="1247855"/>
              <a:ext cx="1120634" cy="1123064"/>
              <a:chOff x="425315" y="72198"/>
              <a:chExt cx="1120634" cy="1123064"/>
            </a:xfrm>
            <a:grpFill/>
          </p:grpSpPr>
          <p:grpSp>
            <p:nvGrpSpPr>
              <p:cNvPr id="58" name="Group 57">
                <a:extLst>
                  <a:ext uri="{FF2B5EF4-FFF2-40B4-BE49-F238E27FC236}">
                    <a16:creationId xmlns:a16="http://schemas.microsoft.com/office/drawing/2014/main" id="{B0EE4A20-562C-7D31-4FB3-832DB77765DF}"/>
                  </a:ext>
                </a:extLst>
              </p:cNvPr>
              <p:cNvGrpSpPr/>
              <p:nvPr/>
            </p:nvGrpSpPr>
            <p:grpSpPr>
              <a:xfrm>
                <a:off x="425315" y="74559"/>
                <a:ext cx="529724" cy="532875"/>
                <a:chOff x="6388186" y="3310759"/>
                <a:chExt cx="719961" cy="734674"/>
              </a:xfrm>
              <a:grpFill/>
            </p:grpSpPr>
            <p:sp>
              <p:nvSpPr>
                <p:cNvPr id="74" name="Oval 73">
                  <a:extLst>
                    <a:ext uri="{FF2B5EF4-FFF2-40B4-BE49-F238E27FC236}">
                      <a16:creationId xmlns:a16="http://schemas.microsoft.com/office/drawing/2014/main" id="{9146E826-92DD-86A1-33F5-008AB5BE09F0}"/>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75" name="Oval 74">
                  <a:extLst>
                    <a:ext uri="{FF2B5EF4-FFF2-40B4-BE49-F238E27FC236}">
                      <a16:creationId xmlns:a16="http://schemas.microsoft.com/office/drawing/2014/main" id="{E0EBFB46-19A3-9BCC-029C-7CB8AF90A6B7}"/>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76" name="Oval 75">
                  <a:extLst>
                    <a:ext uri="{FF2B5EF4-FFF2-40B4-BE49-F238E27FC236}">
                      <a16:creationId xmlns:a16="http://schemas.microsoft.com/office/drawing/2014/main" id="{0A4E60BE-562C-3A9F-39CA-3FB9484E2AF9}"/>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77" name="Oval 76">
                  <a:extLst>
                    <a:ext uri="{FF2B5EF4-FFF2-40B4-BE49-F238E27FC236}">
                      <a16:creationId xmlns:a16="http://schemas.microsoft.com/office/drawing/2014/main" id="{EE354D78-8EF2-FCAD-B38B-8BFBBE048484}"/>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59" name="Group 58">
                <a:extLst>
                  <a:ext uri="{FF2B5EF4-FFF2-40B4-BE49-F238E27FC236}">
                    <a16:creationId xmlns:a16="http://schemas.microsoft.com/office/drawing/2014/main" id="{9C0A603E-3E83-332D-6A33-4EE4E72358CF}"/>
                  </a:ext>
                </a:extLst>
              </p:cNvPr>
              <p:cNvGrpSpPr/>
              <p:nvPr/>
            </p:nvGrpSpPr>
            <p:grpSpPr>
              <a:xfrm>
                <a:off x="1005340" y="72198"/>
                <a:ext cx="529724" cy="532875"/>
                <a:chOff x="6388186" y="3310759"/>
                <a:chExt cx="719961" cy="734674"/>
              </a:xfrm>
              <a:grpFill/>
            </p:grpSpPr>
            <p:sp>
              <p:nvSpPr>
                <p:cNvPr id="70" name="Oval 69">
                  <a:extLst>
                    <a:ext uri="{FF2B5EF4-FFF2-40B4-BE49-F238E27FC236}">
                      <a16:creationId xmlns:a16="http://schemas.microsoft.com/office/drawing/2014/main" id="{BCE73B6B-64BE-4538-7EB9-68172D2B1BE4}"/>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71" name="Oval 70">
                  <a:extLst>
                    <a:ext uri="{FF2B5EF4-FFF2-40B4-BE49-F238E27FC236}">
                      <a16:creationId xmlns:a16="http://schemas.microsoft.com/office/drawing/2014/main" id="{F1C8B7AF-F4AA-BB1B-C74A-54440FD6EF43}"/>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72" name="Oval 71">
                  <a:extLst>
                    <a:ext uri="{FF2B5EF4-FFF2-40B4-BE49-F238E27FC236}">
                      <a16:creationId xmlns:a16="http://schemas.microsoft.com/office/drawing/2014/main" id="{E64B3785-3F53-EC32-E781-2B5D7E525FBE}"/>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73" name="Oval 72">
                  <a:extLst>
                    <a:ext uri="{FF2B5EF4-FFF2-40B4-BE49-F238E27FC236}">
                      <a16:creationId xmlns:a16="http://schemas.microsoft.com/office/drawing/2014/main" id="{8A9D31DC-54B3-6AD8-6B14-55830C9BF49C}"/>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60" name="Group 59">
                <a:extLst>
                  <a:ext uri="{FF2B5EF4-FFF2-40B4-BE49-F238E27FC236}">
                    <a16:creationId xmlns:a16="http://schemas.microsoft.com/office/drawing/2014/main" id="{E4822F45-7173-4C0B-D623-52A6B66AEE4C}"/>
                  </a:ext>
                </a:extLst>
              </p:cNvPr>
              <p:cNvGrpSpPr/>
              <p:nvPr/>
            </p:nvGrpSpPr>
            <p:grpSpPr>
              <a:xfrm>
                <a:off x="436200" y="662387"/>
                <a:ext cx="529724" cy="532875"/>
                <a:chOff x="6388186" y="3310759"/>
                <a:chExt cx="719961" cy="734674"/>
              </a:xfrm>
              <a:grpFill/>
            </p:grpSpPr>
            <p:sp>
              <p:nvSpPr>
                <p:cNvPr id="66" name="Oval 65">
                  <a:extLst>
                    <a:ext uri="{FF2B5EF4-FFF2-40B4-BE49-F238E27FC236}">
                      <a16:creationId xmlns:a16="http://schemas.microsoft.com/office/drawing/2014/main" id="{D82CEE26-4008-70A2-C69D-0255D274070D}"/>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67" name="Oval 66">
                  <a:extLst>
                    <a:ext uri="{FF2B5EF4-FFF2-40B4-BE49-F238E27FC236}">
                      <a16:creationId xmlns:a16="http://schemas.microsoft.com/office/drawing/2014/main" id="{EB1F9013-D858-D45B-7199-38591B661755}"/>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68" name="Oval 67">
                  <a:extLst>
                    <a:ext uri="{FF2B5EF4-FFF2-40B4-BE49-F238E27FC236}">
                      <a16:creationId xmlns:a16="http://schemas.microsoft.com/office/drawing/2014/main" id="{FECB0E5C-B7E4-FE04-B9D2-AC8B8D8AD5E6}"/>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69" name="Oval 68">
                  <a:extLst>
                    <a:ext uri="{FF2B5EF4-FFF2-40B4-BE49-F238E27FC236}">
                      <a16:creationId xmlns:a16="http://schemas.microsoft.com/office/drawing/2014/main" id="{B4A870DD-4718-557A-D4B0-4E3C684BBB4E}"/>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61" name="Group 60">
                <a:extLst>
                  <a:ext uri="{FF2B5EF4-FFF2-40B4-BE49-F238E27FC236}">
                    <a16:creationId xmlns:a16="http://schemas.microsoft.com/office/drawing/2014/main" id="{03732096-A048-BF9C-2709-EC64A367CFC6}"/>
                  </a:ext>
                </a:extLst>
              </p:cNvPr>
              <p:cNvGrpSpPr/>
              <p:nvPr/>
            </p:nvGrpSpPr>
            <p:grpSpPr>
              <a:xfrm>
                <a:off x="1016225" y="660026"/>
                <a:ext cx="529724" cy="532875"/>
                <a:chOff x="6388186" y="3310759"/>
                <a:chExt cx="719961" cy="734674"/>
              </a:xfrm>
              <a:grpFill/>
            </p:grpSpPr>
            <p:sp>
              <p:nvSpPr>
                <p:cNvPr id="62" name="Oval 61">
                  <a:extLst>
                    <a:ext uri="{FF2B5EF4-FFF2-40B4-BE49-F238E27FC236}">
                      <a16:creationId xmlns:a16="http://schemas.microsoft.com/office/drawing/2014/main" id="{8CFC9FBE-0E07-5531-89A2-5C798792A2F2}"/>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63" name="Oval 62">
                  <a:extLst>
                    <a:ext uri="{FF2B5EF4-FFF2-40B4-BE49-F238E27FC236}">
                      <a16:creationId xmlns:a16="http://schemas.microsoft.com/office/drawing/2014/main" id="{363A5E05-ED29-2502-9E44-82AEE3A9C2B6}"/>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64" name="Oval 63">
                  <a:extLst>
                    <a:ext uri="{FF2B5EF4-FFF2-40B4-BE49-F238E27FC236}">
                      <a16:creationId xmlns:a16="http://schemas.microsoft.com/office/drawing/2014/main" id="{5F88C2B0-8944-FDA1-D38B-BDC3C07FB9B5}"/>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65" name="Oval 64">
                  <a:extLst>
                    <a:ext uri="{FF2B5EF4-FFF2-40B4-BE49-F238E27FC236}">
                      <a16:creationId xmlns:a16="http://schemas.microsoft.com/office/drawing/2014/main" id="{11DD4583-9303-BB41-DBF7-3B961C729A86}"/>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grpSp>
          <p:nvGrpSpPr>
            <p:cNvPr id="6" name="Group 5">
              <a:extLst>
                <a:ext uri="{FF2B5EF4-FFF2-40B4-BE49-F238E27FC236}">
                  <a16:creationId xmlns:a16="http://schemas.microsoft.com/office/drawing/2014/main" id="{484F1040-D690-35D0-4252-B3F18FF9BF10}"/>
                </a:ext>
              </a:extLst>
            </p:cNvPr>
            <p:cNvGrpSpPr/>
            <p:nvPr/>
          </p:nvGrpSpPr>
          <p:grpSpPr>
            <a:xfrm>
              <a:off x="436201" y="2412627"/>
              <a:ext cx="1120634" cy="1123064"/>
              <a:chOff x="425315" y="72198"/>
              <a:chExt cx="1120634" cy="1123064"/>
            </a:xfrm>
            <a:grpFill/>
          </p:grpSpPr>
          <p:grpSp>
            <p:nvGrpSpPr>
              <p:cNvPr id="38" name="Group 37">
                <a:extLst>
                  <a:ext uri="{FF2B5EF4-FFF2-40B4-BE49-F238E27FC236}">
                    <a16:creationId xmlns:a16="http://schemas.microsoft.com/office/drawing/2014/main" id="{07730120-91EB-D389-EE4D-C91BEA3ED8C0}"/>
                  </a:ext>
                </a:extLst>
              </p:cNvPr>
              <p:cNvGrpSpPr/>
              <p:nvPr/>
            </p:nvGrpSpPr>
            <p:grpSpPr>
              <a:xfrm>
                <a:off x="425315" y="74559"/>
                <a:ext cx="529724" cy="532875"/>
                <a:chOff x="6388186" y="3310759"/>
                <a:chExt cx="719961" cy="734674"/>
              </a:xfrm>
              <a:grpFill/>
            </p:grpSpPr>
            <p:sp>
              <p:nvSpPr>
                <p:cNvPr id="54" name="Oval 53">
                  <a:extLst>
                    <a:ext uri="{FF2B5EF4-FFF2-40B4-BE49-F238E27FC236}">
                      <a16:creationId xmlns:a16="http://schemas.microsoft.com/office/drawing/2014/main" id="{9D90C0E3-E351-3958-39E7-470D6422E872}"/>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55" name="Oval 54">
                  <a:extLst>
                    <a:ext uri="{FF2B5EF4-FFF2-40B4-BE49-F238E27FC236}">
                      <a16:creationId xmlns:a16="http://schemas.microsoft.com/office/drawing/2014/main" id="{24934E58-3F94-F5AC-61C3-ED7398406436}"/>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56" name="Oval 55">
                  <a:extLst>
                    <a:ext uri="{FF2B5EF4-FFF2-40B4-BE49-F238E27FC236}">
                      <a16:creationId xmlns:a16="http://schemas.microsoft.com/office/drawing/2014/main" id="{1A44913A-F160-70E5-A502-77DB8A97B62B}"/>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57" name="Oval 56">
                  <a:extLst>
                    <a:ext uri="{FF2B5EF4-FFF2-40B4-BE49-F238E27FC236}">
                      <a16:creationId xmlns:a16="http://schemas.microsoft.com/office/drawing/2014/main" id="{914ACE9E-5DC8-E2DE-1CD3-6EA84D9B6D87}"/>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39" name="Group 38">
                <a:extLst>
                  <a:ext uri="{FF2B5EF4-FFF2-40B4-BE49-F238E27FC236}">
                    <a16:creationId xmlns:a16="http://schemas.microsoft.com/office/drawing/2014/main" id="{3D2FA4E9-CA1B-CB92-04B1-05E4C8F8C370}"/>
                  </a:ext>
                </a:extLst>
              </p:cNvPr>
              <p:cNvGrpSpPr/>
              <p:nvPr/>
            </p:nvGrpSpPr>
            <p:grpSpPr>
              <a:xfrm>
                <a:off x="1005340" y="72198"/>
                <a:ext cx="529724" cy="532875"/>
                <a:chOff x="6388186" y="3310759"/>
                <a:chExt cx="719961" cy="734674"/>
              </a:xfrm>
              <a:grpFill/>
            </p:grpSpPr>
            <p:sp>
              <p:nvSpPr>
                <p:cNvPr id="50" name="Oval 49">
                  <a:extLst>
                    <a:ext uri="{FF2B5EF4-FFF2-40B4-BE49-F238E27FC236}">
                      <a16:creationId xmlns:a16="http://schemas.microsoft.com/office/drawing/2014/main" id="{EB1F08A3-7B1B-8481-CBC2-6F30C584B3BE}"/>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51" name="Oval 50">
                  <a:extLst>
                    <a:ext uri="{FF2B5EF4-FFF2-40B4-BE49-F238E27FC236}">
                      <a16:creationId xmlns:a16="http://schemas.microsoft.com/office/drawing/2014/main" id="{932F956E-13E7-9A1C-4B5D-D6DF89068011}"/>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52" name="Oval 51">
                  <a:extLst>
                    <a:ext uri="{FF2B5EF4-FFF2-40B4-BE49-F238E27FC236}">
                      <a16:creationId xmlns:a16="http://schemas.microsoft.com/office/drawing/2014/main" id="{EFDCA9F4-AD22-0333-699F-A883043080CB}"/>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53" name="Oval 52">
                  <a:extLst>
                    <a:ext uri="{FF2B5EF4-FFF2-40B4-BE49-F238E27FC236}">
                      <a16:creationId xmlns:a16="http://schemas.microsoft.com/office/drawing/2014/main" id="{8A8069C1-D627-4A49-9902-DC499D50447F}"/>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40" name="Group 39">
                <a:extLst>
                  <a:ext uri="{FF2B5EF4-FFF2-40B4-BE49-F238E27FC236}">
                    <a16:creationId xmlns:a16="http://schemas.microsoft.com/office/drawing/2014/main" id="{0BA7400D-FDFD-ED81-B27C-5635E55001D7}"/>
                  </a:ext>
                </a:extLst>
              </p:cNvPr>
              <p:cNvGrpSpPr/>
              <p:nvPr/>
            </p:nvGrpSpPr>
            <p:grpSpPr>
              <a:xfrm>
                <a:off x="436200" y="662387"/>
                <a:ext cx="529724" cy="532875"/>
                <a:chOff x="6388186" y="3310759"/>
                <a:chExt cx="719961" cy="734674"/>
              </a:xfrm>
              <a:grpFill/>
            </p:grpSpPr>
            <p:sp>
              <p:nvSpPr>
                <p:cNvPr id="46" name="Oval 45">
                  <a:extLst>
                    <a:ext uri="{FF2B5EF4-FFF2-40B4-BE49-F238E27FC236}">
                      <a16:creationId xmlns:a16="http://schemas.microsoft.com/office/drawing/2014/main" id="{4E666F2A-66DC-5598-F3DC-C0A59F3E4A11}"/>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47" name="Oval 46">
                  <a:extLst>
                    <a:ext uri="{FF2B5EF4-FFF2-40B4-BE49-F238E27FC236}">
                      <a16:creationId xmlns:a16="http://schemas.microsoft.com/office/drawing/2014/main" id="{C8572D81-51B5-9BCF-B186-B646603C9E15}"/>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48" name="Oval 47">
                  <a:extLst>
                    <a:ext uri="{FF2B5EF4-FFF2-40B4-BE49-F238E27FC236}">
                      <a16:creationId xmlns:a16="http://schemas.microsoft.com/office/drawing/2014/main" id="{2C372E89-FEE7-662D-E0AA-279312E98117}"/>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49" name="Oval 48">
                  <a:extLst>
                    <a:ext uri="{FF2B5EF4-FFF2-40B4-BE49-F238E27FC236}">
                      <a16:creationId xmlns:a16="http://schemas.microsoft.com/office/drawing/2014/main" id="{A230BE52-F47E-1BC8-7448-2E8807FA91B7}"/>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41" name="Group 40">
                <a:extLst>
                  <a:ext uri="{FF2B5EF4-FFF2-40B4-BE49-F238E27FC236}">
                    <a16:creationId xmlns:a16="http://schemas.microsoft.com/office/drawing/2014/main" id="{0F8040E5-92C2-D8A6-1D3E-576A7DCC3E60}"/>
                  </a:ext>
                </a:extLst>
              </p:cNvPr>
              <p:cNvGrpSpPr/>
              <p:nvPr/>
            </p:nvGrpSpPr>
            <p:grpSpPr>
              <a:xfrm>
                <a:off x="1016225" y="660026"/>
                <a:ext cx="529724" cy="532875"/>
                <a:chOff x="6388186" y="3310759"/>
                <a:chExt cx="719961" cy="734674"/>
              </a:xfrm>
              <a:grpFill/>
            </p:grpSpPr>
            <p:sp>
              <p:nvSpPr>
                <p:cNvPr id="42" name="Oval 41">
                  <a:extLst>
                    <a:ext uri="{FF2B5EF4-FFF2-40B4-BE49-F238E27FC236}">
                      <a16:creationId xmlns:a16="http://schemas.microsoft.com/office/drawing/2014/main" id="{40FAC165-D1B6-5203-AECD-8176144D7B5C}"/>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43" name="Oval 42">
                  <a:extLst>
                    <a:ext uri="{FF2B5EF4-FFF2-40B4-BE49-F238E27FC236}">
                      <a16:creationId xmlns:a16="http://schemas.microsoft.com/office/drawing/2014/main" id="{32A189CF-5E39-45B5-CE44-935A2900A927}"/>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44" name="Oval 43">
                  <a:extLst>
                    <a:ext uri="{FF2B5EF4-FFF2-40B4-BE49-F238E27FC236}">
                      <a16:creationId xmlns:a16="http://schemas.microsoft.com/office/drawing/2014/main" id="{84D48293-8EC6-8C18-D31E-3A03251FF37D}"/>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45" name="Oval 44">
                  <a:extLst>
                    <a:ext uri="{FF2B5EF4-FFF2-40B4-BE49-F238E27FC236}">
                      <a16:creationId xmlns:a16="http://schemas.microsoft.com/office/drawing/2014/main" id="{57C38BC7-46A2-3972-9A1E-24F36CDC1890}"/>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grpSp>
          <p:nvGrpSpPr>
            <p:cNvPr id="7" name="Group 6">
              <a:extLst>
                <a:ext uri="{FF2B5EF4-FFF2-40B4-BE49-F238E27FC236}">
                  <a16:creationId xmlns:a16="http://schemas.microsoft.com/office/drawing/2014/main" id="{6C56E445-04BF-26BC-4A78-11E2FA676336}"/>
                </a:ext>
              </a:extLst>
            </p:cNvPr>
            <p:cNvGrpSpPr/>
            <p:nvPr/>
          </p:nvGrpSpPr>
          <p:grpSpPr>
            <a:xfrm>
              <a:off x="447086" y="3588284"/>
              <a:ext cx="1120634" cy="1123064"/>
              <a:chOff x="425315" y="72198"/>
              <a:chExt cx="1120634" cy="1123064"/>
            </a:xfrm>
            <a:grpFill/>
          </p:grpSpPr>
          <p:grpSp>
            <p:nvGrpSpPr>
              <p:cNvPr id="18" name="Group 17">
                <a:extLst>
                  <a:ext uri="{FF2B5EF4-FFF2-40B4-BE49-F238E27FC236}">
                    <a16:creationId xmlns:a16="http://schemas.microsoft.com/office/drawing/2014/main" id="{218446D8-DD5F-AA79-C80C-7125BB22D31F}"/>
                  </a:ext>
                </a:extLst>
              </p:cNvPr>
              <p:cNvGrpSpPr/>
              <p:nvPr/>
            </p:nvGrpSpPr>
            <p:grpSpPr>
              <a:xfrm>
                <a:off x="425315" y="74559"/>
                <a:ext cx="529724" cy="532875"/>
                <a:chOff x="6388186" y="3310759"/>
                <a:chExt cx="719961" cy="734674"/>
              </a:xfrm>
              <a:grpFill/>
            </p:grpSpPr>
            <p:sp>
              <p:nvSpPr>
                <p:cNvPr id="34" name="Oval 33">
                  <a:extLst>
                    <a:ext uri="{FF2B5EF4-FFF2-40B4-BE49-F238E27FC236}">
                      <a16:creationId xmlns:a16="http://schemas.microsoft.com/office/drawing/2014/main" id="{F7CFD343-97C9-50A8-7145-381771F0B435}"/>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35" name="Oval 34">
                  <a:extLst>
                    <a:ext uri="{FF2B5EF4-FFF2-40B4-BE49-F238E27FC236}">
                      <a16:creationId xmlns:a16="http://schemas.microsoft.com/office/drawing/2014/main" id="{4D3235BD-814C-54B4-5D46-9C0092357BE1}"/>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36" name="Oval 35">
                  <a:extLst>
                    <a:ext uri="{FF2B5EF4-FFF2-40B4-BE49-F238E27FC236}">
                      <a16:creationId xmlns:a16="http://schemas.microsoft.com/office/drawing/2014/main" id="{E833905F-7CAA-E231-A403-278E097C79F1}"/>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37" name="Oval 36">
                  <a:extLst>
                    <a:ext uri="{FF2B5EF4-FFF2-40B4-BE49-F238E27FC236}">
                      <a16:creationId xmlns:a16="http://schemas.microsoft.com/office/drawing/2014/main" id="{213164C1-BDBF-F615-B920-8E345F6A210B}"/>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19" name="Group 18">
                <a:extLst>
                  <a:ext uri="{FF2B5EF4-FFF2-40B4-BE49-F238E27FC236}">
                    <a16:creationId xmlns:a16="http://schemas.microsoft.com/office/drawing/2014/main" id="{04E9AC07-46B9-2D29-C584-F0E07680C6AE}"/>
                  </a:ext>
                </a:extLst>
              </p:cNvPr>
              <p:cNvGrpSpPr/>
              <p:nvPr/>
            </p:nvGrpSpPr>
            <p:grpSpPr>
              <a:xfrm>
                <a:off x="1005340" y="72198"/>
                <a:ext cx="529724" cy="532875"/>
                <a:chOff x="6388186" y="3310759"/>
                <a:chExt cx="719961" cy="734674"/>
              </a:xfrm>
              <a:grpFill/>
            </p:grpSpPr>
            <p:sp>
              <p:nvSpPr>
                <p:cNvPr id="30" name="Oval 29">
                  <a:extLst>
                    <a:ext uri="{FF2B5EF4-FFF2-40B4-BE49-F238E27FC236}">
                      <a16:creationId xmlns:a16="http://schemas.microsoft.com/office/drawing/2014/main" id="{24AD8C3C-E5B5-D593-7C12-A2A5E18B2343}"/>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31" name="Oval 30">
                  <a:extLst>
                    <a:ext uri="{FF2B5EF4-FFF2-40B4-BE49-F238E27FC236}">
                      <a16:creationId xmlns:a16="http://schemas.microsoft.com/office/drawing/2014/main" id="{0F82A02C-AC7C-08FE-976A-A8B7005DA11F}"/>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32" name="Oval 31">
                  <a:extLst>
                    <a:ext uri="{FF2B5EF4-FFF2-40B4-BE49-F238E27FC236}">
                      <a16:creationId xmlns:a16="http://schemas.microsoft.com/office/drawing/2014/main" id="{4E2130CD-1992-EB35-B826-A8A6858F16BE}"/>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33" name="Oval 32">
                  <a:extLst>
                    <a:ext uri="{FF2B5EF4-FFF2-40B4-BE49-F238E27FC236}">
                      <a16:creationId xmlns:a16="http://schemas.microsoft.com/office/drawing/2014/main" id="{BBE97C3D-A3D9-1437-9397-3C19BD8D7AD4}"/>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20" name="Group 19">
                <a:extLst>
                  <a:ext uri="{FF2B5EF4-FFF2-40B4-BE49-F238E27FC236}">
                    <a16:creationId xmlns:a16="http://schemas.microsoft.com/office/drawing/2014/main" id="{73D6E506-CD29-389B-C4D4-3621DE78B094}"/>
                  </a:ext>
                </a:extLst>
              </p:cNvPr>
              <p:cNvGrpSpPr/>
              <p:nvPr/>
            </p:nvGrpSpPr>
            <p:grpSpPr>
              <a:xfrm>
                <a:off x="436200" y="662387"/>
                <a:ext cx="529724" cy="532875"/>
                <a:chOff x="6388186" y="3310759"/>
                <a:chExt cx="719961" cy="734674"/>
              </a:xfrm>
              <a:grpFill/>
            </p:grpSpPr>
            <p:sp>
              <p:nvSpPr>
                <p:cNvPr id="26" name="Oval 25">
                  <a:extLst>
                    <a:ext uri="{FF2B5EF4-FFF2-40B4-BE49-F238E27FC236}">
                      <a16:creationId xmlns:a16="http://schemas.microsoft.com/office/drawing/2014/main" id="{71ACF1DC-923A-7D6E-9BF9-1344E98FA54A}"/>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27" name="Oval 26">
                  <a:extLst>
                    <a:ext uri="{FF2B5EF4-FFF2-40B4-BE49-F238E27FC236}">
                      <a16:creationId xmlns:a16="http://schemas.microsoft.com/office/drawing/2014/main" id="{BC5DE40C-AC1B-EF0F-85EA-EA5A045A2A08}"/>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28" name="Oval 27">
                  <a:extLst>
                    <a:ext uri="{FF2B5EF4-FFF2-40B4-BE49-F238E27FC236}">
                      <a16:creationId xmlns:a16="http://schemas.microsoft.com/office/drawing/2014/main" id="{11ABBC8D-32F1-4CDD-CF39-C9ACD84BE9F2}"/>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29" name="Oval 28">
                  <a:extLst>
                    <a:ext uri="{FF2B5EF4-FFF2-40B4-BE49-F238E27FC236}">
                      <a16:creationId xmlns:a16="http://schemas.microsoft.com/office/drawing/2014/main" id="{253AFF1B-26B2-7136-698A-0621C1A4E026}"/>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21" name="Group 20">
                <a:extLst>
                  <a:ext uri="{FF2B5EF4-FFF2-40B4-BE49-F238E27FC236}">
                    <a16:creationId xmlns:a16="http://schemas.microsoft.com/office/drawing/2014/main" id="{8528A3F3-2204-49BF-B29F-2325FC3F9196}"/>
                  </a:ext>
                </a:extLst>
              </p:cNvPr>
              <p:cNvGrpSpPr/>
              <p:nvPr/>
            </p:nvGrpSpPr>
            <p:grpSpPr>
              <a:xfrm>
                <a:off x="1016225" y="660026"/>
                <a:ext cx="529724" cy="532875"/>
                <a:chOff x="6388186" y="3310759"/>
                <a:chExt cx="719961" cy="734674"/>
              </a:xfrm>
              <a:grpFill/>
            </p:grpSpPr>
            <p:sp>
              <p:nvSpPr>
                <p:cNvPr id="22" name="Oval 21">
                  <a:extLst>
                    <a:ext uri="{FF2B5EF4-FFF2-40B4-BE49-F238E27FC236}">
                      <a16:creationId xmlns:a16="http://schemas.microsoft.com/office/drawing/2014/main" id="{B255D1FA-2250-8154-2453-386F0773EC45}"/>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23" name="Oval 22">
                  <a:extLst>
                    <a:ext uri="{FF2B5EF4-FFF2-40B4-BE49-F238E27FC236}">
                      <a16:creationId xmlns:a16="http://schemas.microsoft.com/office/drawing/2014/main" id="{BE770FF3-CF56-55E8-EEA5-F8BD565EEFBC}"/>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24" name="Oval 23">
                  <a:extLst>
                    <a:ext uri="{FF2B5EF4-FFF2-40B4-BE49-F238E27FC236}">
                      <a16:creationId xmlns:a16="http://schemas.microsoft.com/office/drawing/2014/main" id="{40E46B7F-B3FF-E96E-0ECF-A0F5C8C6E739}"/>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25" name="Oval 24">
                  <a:extLst>
                    <a:ext uri="{FF2B5EF4-FFF2-40B4-BE49-F238E27FC236}">
                      <a16:creationId xmlns:a16="http://schemas.microsoft.com/office/drawing/2014/main" id="{60C012EC-3446-BBB1-7D5A-01E0DC4C41BC}"/>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grpSp>
          <p:nvGrpSpPr>
            <p:cNvPr id="11" name="Group 10">
              <a:extLst>
                <a:ext uri="{FF2B5EF4-FFF2-40B4-BE49-F238E27FC236}">
                  <a16:creationId xmlns:a16="http://schemas.microsoft.com/office/drawing/2014/main" id="{D456ECC0-B922-CA4F-C7A0-FACE2ABEED89}"/>
                </a:ext>
              </a:extLst>
            </p:cNvPr>
            <p:cNvGrpSpPr/>
            <p:nvPr/>
          </p:nvGrpSpPr>
          <p:grpSpPr>
            <a:xfrm>
              <a:off x="447075" y="4763939"/>
              <a:ext cx="1109747" cy="235636"/>
              <a:chOff x="425304" y="72197"/>
              <a:chExt cx="1109747" cy="235636"/>
            </a:xfrm>
            <a:grpFill/>
          </p:grpSpPr>
          <p:grpSp>
            <p:nvGrpSpPr>
              <p:cNvPr id="12" name="Group 11">
                <a:extLst>
                  <a:ext uri="{FF2B5EF4-FFF2-40B4-BE49-F238E27FC236}">
                    <a16:creationId xmlns:a16="http://schemas.microsoft.com/office/drawing/2014/main" id="{E9334F48-3041-47D6-98C8-8772631DAC9E}"/>
                  </a:ext>
                </a:extLst>
              </p:cNvPr>
              <p:cNvGrpSpPr/>
              <p:nvPr/>
            </p:nvGrpSpPr>
            <p:grpSpPr>
              <a:xfrm>
                <a:off x="425304" y="74558"/>
                <a:ext cx="529722" cy="233275"/>
                <a:chOff x="6388187" y="3310759"/>
                <a:chExt cx="719960" cy="321616"/>
              </a:xfrm>
              <a:grpFill/>
            </p:grpSpPr>
            <p:sp>
              <p:nvSpPr>
                <p:cNvPr id="16" name="Oval 15">
                  <a:extLst>
                    <a:ext uri="{FF2B5EF4-FFF2-40B4-BE49-F238E27FC236}">
                      <a16:creationId xmlns:a16="http://schemas.microsoft.com/office/drawing/2014/main" id="{75376C7A-16D6-ADA2-D4C7-0A217CCF62D1}"/>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7" name="Oval 16">
                  <a:extLst>
                    <a:ext uri="{FF2B5EF4-FFF2-40B4-BE49-F238E27FC236}">
                      <a16:creationId xmlns:a16="http://schemas.microsoft.com/office/drawing/2014/main" id="{81738E40-FE3C-3729-7E5C-1813BDC8F255}"/>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13" name="Group 12">
                <a:extLst>
                  <a:ext uri="{FF2B5EF4-FFF2-40B4-BE49-F238E27FC236}">
                    <a16:creationId xmlns:a16="http://schemas.microsoft.com/office/drawing/2014/main" id="{BCBDB852-240C-02E6-4096-C70EF97815E0}"/>
                  </a:ext>
                </a:extLst>
              </p:cNvPr>
              <p:cNvGrpSpPr/>
              <p:nvPr/>
            </p:nvGrpSpPr>
            <p:grpSpPr>
              <a:xfrm>
                <a:off x="1005329" y="72197"/>
                <a:ext cx="529722" cy="233275"/>
                <a:chOff x="6388187" y="3310759"/>
                <a:chExt cx="719960" cy="321616"/>
              </a:xfrm>
              <a:grpFill/>
            </p:grpSpPr>
            <p:sp>
              <p:nvSpPr>
                <p:cNvPr id="14" name="Oval 13">
                  <a:extLst>
                    <a:ext uri="{FF2B5EF4-FFF2-40B4-BE49-F238E27FC236}">
                      <a16:creationId xmlns:a16="http://schemas.microsoft.com/office/drawing/2014/main" id="{F5AB47DC-DBFB-3BB3-2EDA-C1E914A122FD}"/>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5" name="Oval 14">
                  <a:extLst>
                    <a:ext uri="{FF2B5EF4-FFF2-40B4-BE49-F238E27FC236}">
                      <a16:creationId xmlns:a16="http://schemas.microsoft.com/office/drawing/2014/main" id="{CD03C7F5-29B6-A236-C8D1-DAC84C84F332}"/>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grpSp>
    </p:spTree>
    <p:extLst>
      <p:ext uri="{BB962C8B-B14F-4D97-AF65-F5344CB8AC3E}">
        <p14:creationId xmlns:p14="http://schemas.microsoft.com/office/powerpoint/2010/main" val="196927770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Custom Layout 9" preserve="1">
  <p:cSld name="1_Custom Layout 9">
    <p:spTree>
      <p:nvGrpSpPr>
        <p:cNvPr id="1" name="Shape 48"/>
        <p:cNvGrpSpPr/>
        <p:nvPr/>
      </p:nvGrpSpPr>
      <p:grpSpPr>
        <a:xfrm>
          <a:off x="0" y="0"/>
          <a:ext cx="0" cy="0"/>
          <a:chOff x="0" y="0"/>
          <a:chExt cx="0" cy="0"/>
        </a:xfrm>
      </p:grpSpPr>
      <p:sp>
        <p:nvSpPr>
          <p:cNvPr id="8" name="Rectangle 7">
            <a:extLst>
              <a:ext uri="{FF2B5EF4-FFF2-40B4-BE49-F238E27FC236}">
                <a16:creationId xmlns:a16="http://schemas.microsoft.com/office/drawing/2014/main" id="{E357CDD4-9170-CA60-EF8C-62896AEE8887}"/>
              </a:ext>
            </a:extLst>
          </p:cNvPr>
          <p:cNvSpPr/>
          <p:nvPr userDrawn="1"/>
        </p:nvSpPr>
        <p:spPr>
          <a:xfrm>
            <a:off x="-11429" y="0"/>
            <a:ext cx="12203429" cy="6882101"/>
          </a:xfrm>
          <a:prstGeom prst="rect">
            <a:avLst/>
          </a:prstGeom>
          <a:solidFill>
            <a:srgbClr val="52B5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solidFill>
                <a:srgbClr val="52B5CC"/>
              </a:solidFill>
              <a:latin typeface="Avenir Next LT Pro" panose="020B0504020202020204" pitchFamily="34" charset="77"/>
            </a:endParaRPr>
          </a:p>
        </p:txBody>
      </p:sp>
      <p:grpSp>
        <p:nvGrpSpPr>
          <p:cNvPr id="9" name="Group 8">
            <a:extLst>
              <a:ext uri="{FF2B5EF4-FFF2-40B4-BE49-F238E27FC236}">
                <a16:creationId xmlns:a16="http://schemas.microsoft.com/office/drawing/2014/main" id="{CE6929E3-1C14-3B40-574D-DB7FF17AD2C3}"/>
              </a:ext>
            </a:extLst>
          </p:cNvPr>
          <p:cNvGrpSpPr/>
          <p:nvPr userDrawn="1"/>
        </p:nvGrpSpPr>
        <p:grpSpPr>
          <a:xfrm>
            <a:off x="1136484" y="86352"/>
            <a:ext cx="1552233" cy="6693205"/>
            <a:chOff x="425315" y="72198"/>
            <a:chExt cx="1142405" cy="4927377"/>
          </a:xfrm>
          <a:solidFill>
            <a:srgbClr val="FFFFFF">
              <a:alpha val="14902"/>
            </a:srgbClr>
          </a:solidFill>
        </p:grpSpPr>
        <p:grpSp>
          <p:nvGrpSpPr>
            <p:cNvPr id="10" name="Group 9">
              <a:extLst>
                <a:ext uri="{FF2B5EF4-FFF2-40B4-BE49-F238E27FC236}">
                  <a16:creationId xmlns:a16="http://schemas.microsoft.com/office/drawing/2014/main" id="{0CC5CECA-F5FA-03E9-72F5-6960E3A32DDE}"/>
                </a:ext>
              </a:extLst>
            </p:cNvPr>
            <p:cNvGrpSpPr/>
            <p:nvPr/>
          </p:nvGrpSpPr>
          <p:grpSpPr>
            <a:xfrm>
              <a:off x="425315" y="72198"/>
              <a:ext cx="1120634" cy="1123064"/>
              <a:chOff x="425315" y="72198"/>
              <a:chExt cx="1120634" cy="1123064"/>
            </a:xfrm>
            <a:grpFill/>
          </p:grpSpPr>
          <p:grpSp>
            <p:nvGrpSpPr>
              <p:cNvPr id="168" name="Group 167">
                <a:extLst>
                  <a:ext uri="{FF2B5EF4-FFF2-40B4-BE49-F238E27FC236}">
                    <a16:creationId xmlns:a16="http://schemas.microsoft.com/office/drawing/2014/main" id="{A21B7AB8-EFB7-27BD-B4F0-82A3B45FBC3E}"/>
                  </a:ext>
                </a:extLst>
              </p:cNvPr>
              <p:cNvGrpSpPr/>
              <p:nvPr/>
            </p:nvGrpSpPr>
            <p:grpSpPr>
              <a:xfrm>
                <a:off x="425315" y="74559"/>
                <a:ext cx="529724" cy="532875"/>
                <a:chOff x="6388186" y="3310759"/>
                <a:chExt cx="719961" cy="734674"/>
              </a:xfrm>
              <a:grpFill/>
            </p:grpSpPr>
            <p:sp>
              <p:nvSpPr>
                <p:cNvPr id="184" name="Oval 183">
                  <a:extLst>
                    <a:ext uri="{FF2B5EF4-FFF2-40B4-BE49-F238E27FC236}">
                      <a16:creationId xmlns:a16="http://schemas.microsoft.com/office/drawing/2014/main" id="{E3A15AF8-EC38-AB5B-44A0-20455D42CAA0}"/>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85" name="Oval 184">
                  <a:extLst>
                    <a:ext uri="{FF2B5EF4-FFF2-40B4-BE49-F238E27FC236}">
                      <a16:creationId xmlns:a16="http://schemas.microsoft.com/office/drawing/2014/main" id="{B555D690-27B3-D300-0FAA-45BE0E6B322D}"/>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86" name="Oval 185">
                  <a:extLst>
                    <a:ext uri="{FF2B5EF4-FFF2-40B4-BE49-F238E27FC236}">
                      <a16:creationId xmlns:a16="http://schemas.microsoft.com/office/drawing/2014/main" id="{F20EDFDF-8F6C-EAC1-AAF8-BCCCC87FA75F}"/>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87" name="Oval 186">
                  <a:extLst>
                    <a:ext uri="{FF2B5EF4-FFF2-40B4-BE49-F238E27FC236}">
                      <a16:creationId xmlns:a16="http://schemas.microsoft.com/office/drawing/2014/main" id="{F80A3560-7984-8B75-FC2C-4DDE35A0644B}"/>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169" name="Group 168">
                <a:extLst>
                  <a:ext uri="{FF2B5EF4-FFF2-40B4-BE49-F238E27FC236}">
                    <a16:creationId xmlns:a16="http://schemas.microsoft.com/office/drawing/2014/main" id="{052403CC-5074-7F64-AB1A-8405E61C10FA}"/>
                  </a:ext>
                </a:extLst>
              </p:cNvPr>
              <p:cNvGrpSpPr/>
              <p:nvPr/>
            </p:nvGrpSpPr>
            <p:grpSpPr>
              <a:xfrm>
                <a:off x="1005340" y="72198"/>
                <a:ext cx="529724" cy="532875"/>
                <a:chOff x="6388186" y="3310759"/>
                <a:chExt cx="719961" cy="734674"/>
              </a:xfrm>
              <a:grpFill/>
            </p:grpSpPr>
            <p:sp>
              <p:nvSpPr>
                <p:cNvPr id="180" name="Oval 179">
                  <a:extLst>
                    <a:ext uri="{FF2B5EF4-FFF2-40B4-BE49-F238E27FC236}">
                      <a16:creationId xmlns:a16="http://schemas.microsoft.com/office/drawing/2014/main" id="{728D8593-94FC-CCED-280F-922793FC31D3}"/>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81" name="Oval 180">
                  <a:extLst>
                    <a:ext uri="{FF2B5EF4-FFF2-40B4-BE49-F238E27FC236}">
                      <a16:creationId xmlns:a16="http://schemas.microsoft.com/office/drawing/2014/main" id="{2AD93033-5929-C5D3-58E4-54E514BBAC43}"/>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82" name="Oval 181">
                  <a:extLst>
                    <a:ext uri="{FF2B5EF4-FFF2-40B4-BE49-F238E27FC236}">
                      <a16:creationId xmlns:a16="http://schemas.microsoft.com/office/drawing/2014/main" id="{B284E356-DCE1-273A-5BED-31BA5DD89764}"/>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83" name="Oval 182">
                  <a:extLst>
                    <a:ext uri="{FF2B5EF4-FFF2-40B4-BE49-F238E27FC236}">
                      <a16:creationId xmlns:a16="http://schemas.microsoft.com/office/drawing/2014/main" id="{FBE92E43-4DE4-3ACE-71F5-B9E1C8DDD154}"/>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170" name="Group 169">
                <a:extLst>
                  <a:ext uri="{FF2B5EF4-FFF2-40B4-BE49-F238E27FC236}">
                    <a16:creationId xmlns:a16="http://schemas.microsoft.com/office/drawing/2014/main" id="{ED1E1F1F-01CB-600D-242D-64F2DC692DCC}"/>
                  </a:ext>
                </a:extLst>
              </p:cNvPr>
              <p:cNvGrpSpPr/>
              <p:nvPr/>
            </p:nvGrpSpPr>
            <p:grpSpPr>
              <a:xfrm>
                <a:off x="436200" y="662387"/>
                <a:ext cx="529724" cy="532875"/>
                <a:chOff x="6388186" y="3310759"/>
                <a:chExt cx="719961" cy="734674"/>
              </a:xfrm>
              <a:grpFill/>
            </p:grpSpPr>
            <p:sp>
              <p:nvSpPr>
                <p:cNvPr id="176" name="Oval 175">
                  <a:extLst>
                    <a:ext uri="{FF2B5EF4-FFF2-40B4-BE49-F238E27FC236}">
                      <a16:creationId xmlns:a16="http://schemas.microsoft.com/office/drawing/2014/main" id="{FA2085B0-494C-6BAA-8083-897022A50505}"/>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77" name="Oval 176">
                  <a:extLst>
                    <a:ext uri="{FF2B5EF4-FFF2-40B4-BE49-F238E27FC236}">
                      <a16:creationId xmlns:a16="http://schemas.microsoft.com/office/drawing/2014/main" id="{C870075C-B649-47E8-1357-1983EEDCAFEB}"/>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78" name="Oval 177">
                  <a:extLst>
                    <a:ext uri="{FF2B5EF4-FFF2-40B4-BE49-F238E27FC236}">
                      <a16:creationId xmlns:a16="http://schemas.microsoft.com/office/drawing/2014/main" id="{7B1E3AF2-58FC-C92C-BF3A-3B2F79E65B3F}"/>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79" name="Oval 178">
                  <a:extLst>
                    <a:ext uri="{FF2B5EF4-FFF2-40B4-BE49-F238E27FC236}">
                      <a16:creationId xmlns:a16="http://schemas.microsoft.com/office/drawing/2014/main" id="{774CF958-37B3-D93A-0BE2-CC75A776936B}"/>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171" name="Group 170">
                <a:extLst>
                  <a:ext uri="{FF2B5EF4-FFF2-40B4-BE49-F238E27FC236}">
                    <a16:creationId xmlns:a16="http://schemas.microsoft.com/office/drawing/2014/main" id="{FF46E07C-76E4-7FC9-53A2-009EBF4BAD88}"/>
                  </a:ext>
                </a:extLst>
              </p:cNvPr>
              <p:cNvGrpSpPr/>
              <p:nvPr/>
            </p:nvGrpSpPr>
            <p:grpSpPr>
              <a:xfrm>
                <a:off x="1016225" y="660026"/>
                <a:ext cx="529724" cy="532875"/>
                <a:chOff x="6388186" y="3310759"/>
                <a:chExt cx="719961" cy="734674"/>
              </a:xfrm>
              <a:grpFill/>
            </p:grpSpPr>
            <p:sp>
              <p:nvSpPr>
                <p:cNvPr id="172" name="Oval 171">
                  <a:extLst>
                    <a:ext uri="{FF2B5EF4-FFF2-40B4-BE49-F238E27FC236}">
                      <a16:creationId xmlns:a16="http://schemas.microsoft.com/office/drawing/2014/main" id="{6D77A23E-CBD6-B1A7-DF62-1D59D72393F8}"/>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73" name="Oval 172">
                  <a:extLst>
                    <a:ext uri="{FF2B5EF4-FFF2-40B4-BE49-F238E27FC236}">
                      <a16:creationId xmlns:a16="http://schemas.microsoft.com/office/drawing/2014/main" id="{FC2AE9DE-9848-3616-EAF6-39AD3E079B44}"/>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74" name="Oval 173">
                  <a:extLst>
                    <a:ext uri="{FF2B5EF4-FFF2-40B4-BE49-F238E27FC236}">
                      <a16:creationId xmlns:a16="http://schemas.microsoft.com/office/drawing/2014/main" id="{45DFBEA1-1045-FAFD-3470-AACF76E363C5}"/>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75" name="Oval 174">
                  <a:extLst>
                    <a:ext uri="{FF2B5EF4-FFF2-40B4-BE49-F238E27FC236}">
                      <a16:creationId xmlns:a16="http://schemas.microsoft.com/office/drawing/2014/main" id="{3F14DD18-318C-CAD7-7D42-14FE5810E91A}"/>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grpSp>
          <p:nvGrpSpPr>
            <p:cNvPr id="98" name="Group 97">
              <a:extLst>
                <a:ext uri="{FF2B5EF4-FFF2-40B4-BE49-F238E27FC236}">
                  <a16:creationId xmlns:a16="http://schemas.microsoft.com/office/drawing/2014/main" id="{101580C8-90DE-9CE8-68E7-159E8D493B1F}"/>
                </a:ext>
              </a:extLst>
            </p:cNvPr>
            <p:cNvGrpSpPr/>
            <p:nvPr/>
          </p:nvGrpSpPr>
          <p:grpSpPr>
            <a:xfrm>
              <a:off x="436200" y="1247855"/>
              <a:ext cx="1120634" cy="1123064"/>
              <a:chOff x="425315" y="72198"/>
              <a:chExt cx="1120634" cy="1123064"/>
            </a:xfrm>
            <a:grpFill/>
          </p:grpSpPr>
          <p:grpSp>
            <p:nvGrpSpPr>
              <p:cNvPr id="148" name="Group 147">
                <a:extLst>
                  <a:ext uri="{FF2B5EF4-FFF2-40B4-BE49-F238E27FC236}">
                    <a16:creationId xmlns:a16="http://schemas.microsoft.com/office/drawing/2014/main" id="{817808BD-8173-3751-80AB-62B5E9C1F6E0}"/>
                  </a:ext>
                </a:extLst>
              </p:cNvPr>
              <p:cNvGrpSpPr/>
              <p:nvPr/>
            </p:nvGrpSpPr>
            <p:grpSpPr>
              <a:xfrm>
                <a:off x="425315" y="74559"/>
                <a:ext cx="529724" cy="532875"/>
                <a:chOff x="6388186" y="3310759"/>
                <a:chExt cx="719961" cy="734674"/>
              </a:xfrm>
              <a:grpFill/>
            </p:grpSpPr>
            <p:sp>
              <p:nvSpPr>
                <p:cNvPr id="164" name="Oval 163">
                  <a:extLst>
                    <a:ext uri="{FF2B5EF4-FFF2-40B4-BE49-F238E27FC236}">
                      <a16:creationId xmlns:a16="http://schemas.microsoft.com/office/drawing/2014/main" id="{2D388927-9428-9945-B62F-F644CAD19864}"/>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65" name="Oval 164">
                  <a:extLst>
                    <a:ext uri="{FF2B5EF4-FFF2-40B4-BE49-F238E27FC236}">
                      <a16:creationId xmlns:a16="http://schemas.microsoft.com/office/drawing/2014/main" id="{073C0A98-2766-9286-AACF-95FE1F4DB7F1}"/>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66" name="Oval 165">
                  <a:extLst>
                    <a:ext uri="{FF2B5EF4-FFF2-40B4-BE49-F238E27FC236}">
                      <a16:creationId xmlns:a16="http://schemas.microsoft.com/office/drawing/2014/main" id="{7B1626C1-45D8-476E-8CC0-C522AE615A44}"/>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67" name="Oval 166">
                  <a:extLst>
                    <a:ext uri="{FF2B5EF4-FFF2-40B4-BE49-F238E27FC236}">
                      <a16:creationId xmlns:a16="http://schemas.microsoft.com/office/drawing/2014/main" id="{18208AE1-59CC-D399-FA81-E96BA3850302}"/>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149" name="Group 148">
                <a:extLst>
                  <a:ext uri="{FF2B5EF4-FFF2-40B4-BE49-F238E27FC236}">
                    <a16:creationId xmlns:a16="http://schemas.microsoft.com/office/drawing/2014/main" id="{A402072C-735E-49B1-D0CE-57AC880313DC}"/>
                  </a:ext>
                </a:extLst>
              </p:cNvPr>
              <p:cNvGrpSpPr/>
              <p:nvPr/>
            </p:nvGrpSpPr>
            <p:grpSpPr>
              <a:xfrm>
                <a:off x="1005340" y="72198"/>
                <a:ext cx="529724" cy="532875"/>
                <a:chOff x="6388186" y="3310759"/>
                <a:chExt cx="719961" cy="734674"/>
              </a:xfrm>
              <a:grpFill/>
            </p:grpSpPr>
            <p:sp>
              <p:nvSpPr>
                <p:cNvPr id="160" name="Oval 159">
                  <a:extLst>
                    <a:ext uri="{FF2B5EF4-FFF2-40B4-BE49-F238E27FC236}">
                      <a16:creationId xmlns:a16="http://schemas.microsoft.com/office/drawing/2014/main" id="{2EFDE3DC-9B62-0049-92E0-25763C6BD19E}"/>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61" name="Oval 160">
                  <a:extLst>
                    <a:ext uri="{FF2B5EF4-FFF2-40B4-BE49-F238E27FC236}">
                      <a16:creationId xmlns:a16="http://schemas.microsoft.com/office/drawing/2014/main" id="{48A38ABD-D7B6-6ECE-75FF-D28B4F3306D7}"/>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62" name="Oval 161">
                  <a:extLst>
                    <a:ext uri="{FF2B5EF4-FFF2-40B4-BE49-F238E27FC236}">
                      <a16:creationId xmlns:a16="http://schemas.microsoft.com/office/drawing/2014/main" id="{F44710D8-816D-88C2-0C98-038696F5317D}"/>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63" name="Oval 162">
                  <a:extLst>
                    <a:ext uri="{FF2B5EF4-FFF2-40B4-BE49-F238E27FC236}">
                      <a16:creationId xmlns:a16="http://schemas.microsoft.com/office/drawing/2014/main" id="{96AE6724-0285-4374-5C5F-F6DBAD6AA772}"/>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150" name="Group 149">
                <a:extLst>
                  <a:ext uri="{FF2B5EF4-FFF2-40B4-BE49-F238E27FC236}">
                    <a16:creationId xmlns:a16="http://schemas.microsoft.com/office/drawing/2014/main" id="{5429A480-FC15-9336-EA81-C5CD9D333AD9}"/>
                  </a:ext>
                </a:extLst>
              </p:cNvPr>
              <p:cNvGrpSpPr/>
              <p:nvPr/>
            </p:nvGrpSpPr>
            <p:grpSpPr>
              <a:xfrm>
                <a:off x="436200" y="662387"/>
                <a:ext cx="529724" cy="532875"/>
                <a:chOff x="6388186" y="3310759"/>
                <a:chExt cx="719961" cy="734674"/>
              </a:xfrm>
              <a:grpFill/>
            </p:grpSpPr>
            <p:sp>
              <p:nvSpPr>
                <p:cNvPr id="156" name="Oval 155">
                  <a:extLst>
                    <a:ext uri="{FF2B5EF4-FFF2-40B4-BE49-F238E27FC236}">
                      <a16:creationId xmlns:a16="http://schemas.microsoft.com/office/drawing/2014/main" id="{5C6C1017-EB1A-7BF6-1B52-9BBF63C388FC}"/>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57" name="Oval 156">
                  <a:extLst>
                    <a:ext uri="{FF2B5EF4-FFF2-40B4-BE49-F238E27FC236}">
                      <a16:creationId xmlns:a16="http://schemas.microsoft.com/office/drawing/2014/main" id="{135606BF-A98A-5875-5E18-E68E00C28384}"/>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58" name="Oval 157">
                  <a:extLst>
                    <a:ext uri="{FF2B5EF4-FFF2-40B4-BE49-F238E27FC236}">
                      <a16:creationId xmlns:a16="http://schemas.microsoft.com/office/drawing/2014/main" id="{026A226E-9942-BFDC-B13C-FFF9E9113E9E}"/>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59" name="Oval 158">
                  <a:extLst>
                    <a:ext uri="{FF2B5EF4-FFF2-40B4-BE49-F238E27FC236}">
                      <a16:creationId xmlns:a16="http://schemas.microsoft.com/office/drawing/2014/main" id="{D9376CB0-777F-3997-C2BA-853CC4ABCF80}"/>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151" name="Group 150">
                <a:extLst>
                  <a:ext uri="{FF2B5EF4-FFF2-40B4-BE49-F238E27FC236}">
                    <a16:creationId xmlns:a16="http://schemas.microsoft.com/office/drawing/2014/main" id="{9B4F7E75-CDF7-FFAA-6434-7C1C66319A02}"/>
                  </a:ext>
                </a:extLst>
              </p:cNvPr>
              <p:cNvGrpSpPr/>
              <p:nvPr/>
            </p:nvGrpSpPr>
            <p:grpSpPr>
              <a:xfrm>
                <a:off x="1016225" y="660026"/>
                <a:ext cx="529724" cy="532875"/>
                <a:chOff x="6388186" y="3310759"/>
                <a:chExt cx="719961" cy="734674"/>
              </a:xfrm>
              <a:grpFill/>
            </p:grpSpPr>
            <p:sp>
              <p:nvSpPr>
                <p:cNvPr id="152" name="Oval 151">
                  <a:extLst>
                    <a:ext uri="{FF2B5EF4-FFF2-40B4-BE49-F238E27FC236}">
                      <a16:creationId xmlns:a16="http://schemas.microsoft.com/office/drawing/2014/main" id="{C3A3ABFB-AE44-9376-D597-0576B36A44C0}"/>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53" name="Oval 152">
                  <a:extLst>
                    <a:ext uri="{FF2B5EF4-FFF2-40B4-BE49-F238E27FC236}">
                      <a16:creationId xmlns:a16="http://schemas.microsoft.com/office/drawing/2014/main" id="{E44BA868-3B9F-5EB5-4F21-9177A8871D1B}"/>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54" name="Oval 153">
                  <a:extLst>
                    <a:ext uri="{FF2B5EF4-FFF2-40B4-BE49-F238E27FC236}">
                      <a16:creationId xmlns:a16="http://schemas.microsoft.com/office/drawing/2014/main" id="{8FEAF0A5-A1CF-E6CF-8478-1E3915C351BC}"/>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55" name="Oval 154">
                  <a:extLst>
                    <a:ext uri="{FF2B5EF4-FFF2-40B4-BE49-F238E27FC236}">
                      <a16:creationId xmlns:a16="http://schemas.microsoft.com/office/drawing/2014/main" id="{26B0EBF3-C34C-C9B4-3A5F-7486B0938ED6}"/>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grpSp>
          <p:nvGrpSpPr>
            <p:cNvPr id="99" name="Group 98">
              <a:extLst>
                <a:ext uri="{FF2B5EF4-FFF2-40B4-BE49-F238E27FC236}">
                  <a16:creationId xmlns:a16="http://schemas.microsoft.com/office/drawing/2014/main" id="{74BBD9E5-9AEB-465D-AEE6-EF3FCC49A551}"/>
                </a:ext>
              </a:extLst>
            </p:cNvPr>
            <p:cNvGrpSpPr/>
            <p:nvPr/>
          </p:nvGrpSpPr>
          <p:grpSpPr>
            <a:xfrm>
              <a:off x="436201" y="2412627"/>
              <a:ext cx="1120634" cy="1123064"/>
              <a:chOff x="425315" y="72198"/>
              <a:chExt cx="1120634" cy="1123064"/>
            </a:xfrm>
            <a:grpFill/>
          </p:grpSpPr>
          <p:grpSp>
            <p:nvGrpSpPr>
              <p:cNvPr id="128" name="Group 127">
                <a:extLst>
                  <a:ext uri="{FF2B5EF4-FFF2-40B4-BE49-F238E27FC236}">
                    <a16:creationId xmlns:a16="http://schemas.microsoft.com/office/drawing/2014/main" id="{4A297121-3CF6-9D9D-E6D3-3A4E303B11C7}"/>
                  </a:ext>
                </a:extLst>
              </p:cNvPr>
              <p:cNvGrpSpPr/>
              <p:nvPr/>
            </p:nvGrpSpPr>
            <p:grpSpPr>
              <a:xfrm>
                <a:off x="425315" y="74559"/>
                <a:ext cx="529724" cy="532875"/>
                <a:chOff x="6388186" y="3310759"/>
                <a:chExt cx="719961" cy="734674"/>
              </a:xfrm>
              <a:grpFill/>
            </p:grpSpPr>
            <p:sp>
              <p:nvSpPr>
                <p:cNvPr id="144" name="Oval 143">
                  <a:extLst>
                    <a:ext uri="{FF2B5EF4-FFF2-40B4-BE49-F238E27FC236}">
                      <a16:creationId xmlns:a16="http://schemas.microsoft.com/office/drawing/2014/main" id="{A6154D26-6535-342D-5FA8-E03A108412C6}"/>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45" name="Oval 144">
                  <a:extLst>
                    <a:ext uri="{FF2B5EF4-FFF2-40B4-BE49-F238E27FC236}">
                      <a16:creationId xmlns:a16="http://schemas.microsoft.com/office/drawing/2014/main" id="{42F96CA5-5746-F070-4459-1A42FAB1EB2F}"/>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46" name="Oval 145">
                  <a:extLst>
                    <a:ext uri="{FF2B5EF4-FFF2-40B4-BE49-F238E27FC236}">
                      <a16:creationId xmlns:a16="http://schemas.microsoft.com/office/drawing/2014/main" id="{CB8815B2-1BEF-222C-9F83-BDA886DF7942}"/>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47" name="Oval 146">
                  <a:extLst>
                    <a:ext uri="{FF2B5EF4-FFF2-40B4-BE49-F238E27FC236}">
                      <a16:creationId xmlns:a16="http://schemas.microsoft.com/office/drawing/2014/main" id="{47DE3365-A1AC-F126-F65D-B790DBD78F73}"/>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129" name="Group 128">
                <a:extLst>
                  <a:ext uri="{FF2B5EF4-FFF2-40B4-BE49-F238E27FC236}">
                    <a16:creationId xmlns:a16="http://schemas.microsoft.com/office/drawing/2014/main" id="{F3E230E0-4C65-E67F-4F0A-A9C1E83CA500}"/>
                  </a:ext>
                </a:extLst>
              </p:cNvPr>
              <p:cNvGrpSpPr/>
              <p:nvPr/>
            </p:nvGrpSpPr>
            <p:grpSpPr>
              <a:xfrm>
                <a:off x="1005340" y="72198"/>
                <a:ext cx="529724" cy="532875"/>
                <a:chOff x="6388186" y="3310759"/>
                <a:chExt cx="719961" cy="734674"/>
              </a:xfrm>
              <a:grpFill/>
            </p:grpSpPr>
            <p:sp>
              <p:nvSpPr>
                <p:cNvPr id="140" name="Oval 139">
                  <a:extLst>
                    <a:ext uri="{FF2B5EF4-FFF2-40B4-BE49-F238E27FC236}">
                      <a16:creationId xmlns:a16="http://schemas.microsoft.com/office/drawing/2014/main" id="{FBB1CF1A-C00A-039C-846F-7B5E4203E063}"/>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41" name="Oval 140">
                  <a:extLst>
                    <a:ext uri="{FF2B5EF4-FFF2-40B4-BE49-F238E27FC236}">
                      <a16:creationId xmlns:a16="http://schemas.microsoft.com/office/drawing/2014/main" id="{C28DA159-D234-23D4-8D87-1958E78D9277}"/>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42" name="Oval 141">
                  <a:extLst>
                    <a:ext uri="{FF2B5EF4-FFF2-40B4-BE49-F238E27FC236}">
                      <a16:creationId xmlns:a16="http://schemas.microsoft.com/office/drawing/2014/main" id="{02837F77-4438-F512-1A9E-A3D8BDB954D1}"/>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43" name="Oval 142">
                  <a:extLst>
                    <a:ext uri="{FF2B5EF4-FFF2-40B4-BE49-F238E27FC236}">
                      <a16:creationId xmlns:a16="http://schemas.microsoft.com/office/drawing/2014/main" id="{C25EBDEC-2C61-4626-FE35-FA35C13E4C20}"/>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130" name="Group 129">
                <a:extLst>
                  <a:ext uri="{FF2B5EF4-FFF2-40B4-BE49-F238E27FC236}">
                    <a16:creationId xmlns:a16="http://schemas.microsoft.com/office/drawing/2014/main" id="{CFF3757D-53C3-31CC-6F77-DA44B64737E3}"/>
                  </a:ext>
                </a:extLst>
              </p:cNvPr>
              <p:cNvGrpSpPr/>
              <p:nvPr/>
            </p:nvGrpSpPr>
            <p:grpSpPr>
              <a:xfrm>
                <a:off x="436200" y="662387"/>
                <a:ext cx="529724" cy="532875"/>
                <a:chOff x="6388186" y="3310759"/>
                <a:chExt cx="719961" cy="734674"/>
              </a:xfrm>
              <a:grpFill/>
            </p:grpSpPr>
            <p:sp>
              <p:nvSpPr>
                <p:cNvPr id="136" name="Oval 135">
                  <a:extLst>
                    <a:ext uri="{FF2B5EF4-FFF2-40B4-BE49-F238E27FC236}">
                      <a16:creationId xmlns:a16="http://schemas.microsoft.com/office/drawing/2014/main" id="{47518860-A48D-896E-DC1C-9A46C593D23A}"/>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37" name="Oval 136">
                  <a:extLst>
                    <a:ext uri="{FF2B5EF4-FFF2-40B4-BE49-F238E27FC236}">
                      <a16:creationId xmlns:a16="http://schemas.microsoft.com/office/drawing/2014/main" id="{FE47933E-96B2-939A-68F5-F5A65DC6AC93}"/>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38" name="Oval 137">
                  <a:extLst>
                    <a:ext uri="{FF2B5EF4-FFF2-40B4-BE49-F238E27FC236}">
                      <a16:creationId xmlns:a16="http://schemas.microsoft.com/office/drawing/2014/main" id="{CE7AFA8E-8289-18BD-E6ED-DC7F4B7E13B3}"/>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39" name="Oval 138">
                  <a:extLst>
                    <a:ext uri="{FF2B5EF4-FFF2-40B4-BE49-F238E27FC236}">
                      <a16:creationId xmlns:a16="http://schemas.microsoft.com/office/drawing/2014/main" id="{4D1DFB82-5AF8-D13D-CB33-1D26FDC39C83}"/>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131" name="Group 130">
                <a:extLst>
                  <a:ext uri="{FF2B5EF4-FFF2-40B4-BE49-F238E27FC236}">
                    <a16:creationId xmlns:a16="http://schemas.microsoft.com/office/drawing/2014/main" id="{AFEF8F11-A957-DCC0-7078-E72C0192D06F}"/>
                  </a:ext>
                </a:extLst>
              </p:cNvPr>
              <p:cNvGrpSpPr/>
              <p:nvPr/>
            </p:nvGrpSpPr>
            <p:grpSpPr>
              <a:xfrm>
                <a:off x="1016225" y="660026"/>
                <a:ext cx="529724" cy="532875"/>
                <a:chOff x="6388186" y="3310759"/>
                <a:chExt cx="719961" cy="734674"/>
              </a:xfrm>
              <a:grpFill/>
            </p:grpSpPr>
            <p:sp>
              <p:nvSpPr>
                <p:cNvPr id="132" name="Oval 131">
                  <a:extLst>
                    <a:ext uri="{FF2B5EF4-FFF2-40B4-BE49-F238E27FC236}">
                      <a16:creationId xmlns:a16="http://schemas.microsoft.com/office/drawing/2014/main" id="{D5A2F0DF-89B8-48C5-C38B-0913B6B041C3}"/>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33" name="Oval 132">
                  <a:extLst>
                    <a:ext uri="{FF2B5EF4-FFF2-40B4-BE49-F238E27FC236}">
                      <a16:creationId xmlns:a16="http://schemas.microsoft.com/office/drawing/2014/main" id="{56CC10CF-CE20-34F4-D7EB-F5717D2A2BA4}"/>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34" name="Oval 133">
                  <a:extLst>
                    <a:ext uri="{FF2B5EF4-FFF2-40B4-BE49-F238E27FC236}">
                      <a16:creationId xmlns:a16="http://schemas.microsoft.com/office/drawing/2014/main" id="{2E6FCBA4-D474-CF5D-C27C-5FB283F45976}"/>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35" name="Oval 134">
                  <a:extLst>
                    <a:ext uri="{FF2B5EF4-FFF2-40B4-BE49-F238E27FC236}">
                      <a16:creationId xmlns:a16="http://schemas.microsoft.com/office/drawing/2014/main" id="{8EF8E6C1-A98B-055B-C460-8ADC5BC977A5}"/>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grpSp>
          <p:nvGrpSpPr>
            <p:cNvPr id="100" name="Group 99">
              <a:extLst>
                <a:ext uri="{FF2B5EF4-FFF2-40B4-BE49-F238E27FC236}">
                  <a16:creationId xmlns:a16="http://schemas.microsoft.com/office/drawing/2014/main" id="{88C775E2-6717-CDFA-A071-13DB3E6D1D28}"/>
                </a:ext>
              </a:extLst>
            </p:cNvPr>
            <p:cNvGrpSpPr/>
            <p:nvPr/>
          </p:nvGrpSpPr>
          <p:grpSpPr>
            <a:xfrm>
              <a:off x="447086" y="3588284"/>
              <a:ext cx="1120634" cy="1123064"/>
              <a:chOff x="425315" y="72198"/>
              <a:chExt cx="1120634" cy="1123064"/>
            </a:xfrm>
            <a:grpFill/>
          </p:grpSpPr>
          <p:grpSp>
            <p:nvGrpSpPr>
              <p:cNvPr id="108" name="Group 107">
                <a:extLst>
                  <a:ext uri="{FF2B5EF4-FFF2-40B4-BE49-F238E27FC236}">
                    <a16:creationId xmlns:a16="http://schemas.microsoft.com/office/drawing/2014/main" id="{B01197C3-3C70-6CDB-2F4B-30F57BB01EC3}"/>
                  </a:ext>
                </a:extLst>
              </p:cNvPr>
              <p:cNvGrpSpPr/>
              <p:nvPr/>
            </p:nvGrpSpPr>
            <p:grpSpPr>
              <a:xfrm>
                <a:off x="425315" y="74559"/>
                <a:ext cx="529724" cy="532875"/>
                <a:chOff x="6388186" y="3310759"/>
                <a:chExt cx="719961" cy="734674"/>
              </a:xfrm>
              <a:grpFill/>
            </p:grpSpPr>
            <p:sp>
              <p:nvSpPr>
                <p:cNvPr id="124" name="Oval 123">
                  <a:extLst>
                    <a:ext uri="{FF2B5EF4-FFF2-40B4-BE49-F238E27FC236}">
                      <a16:creationId xmlns:a16="http://schemas.microsoft.com/office/drawing/2014/main" id="{0AC0EF17-A7D5-0437-8CE2-79F94550569C}"/>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25" name="Oval 124">
                  <a:extLst>
                    <a:ext uri="{FF2B5EF4-FFF2-40B4-BE49-F238E27FC236}">
                      <a16:creationId xmlns:a16="http://schemas.microsoft.com/office/drawing/2014/main" id="{A3743D4D-5F66-8740-ED31-22DDF2127D72}"/>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26" name="Oval 125">
                  <a:extLst>
                    <a:ext uri="{FF2B5EF4-FFF2-40B4-BE49-F238E27FC236}">
                      <a16:creationId xmlns:a16="http://schemas.microsoft.com/office/drawing/2014/main" id="{F472541A-0A54-BE0D-634E-349D68F8D06A}"/>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27" name="Oval 126">
                  <a:extLst>
                    <a:ext uri="{FF2B5EF4-FFF2-40B4-BE49-F238E27FC236}">
                      <a16:creationId xmlns:a16="http://schemas.microsoft.com/office/drawing/2014/main" id="{E767498A-D003-744D-A276-592D5C2B1484}"/>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109" name="Group 108">
                <a:extLst>
                  <a:ext uri="{FF2B5EF4-FFF2-40B4-BE49-F238E27FC236}">
                    <a16:creationId xmlns:a16="http://schemas.microsoft.com/office/drawing/2014/main" id="{F37F6489-2C2F-6F47-59D6-7EF2965E4570}"/>
                  </a:ext>
                </a:extLst>
              </p:cNvPr>
              <p:cNvGrpSpPr/>
              <p:nvPr/>
            </p:nvGrpSpPr>
            <p:grpSpPr>
              <a:xfrm>
                <a:off x="1005340" y="72198"/>
                <a:ext cx="529724" cy="532875"/>
                <a:chOff x="6388186" y="3310759"/>
                <a:chExt cx="719961" cy="734674"/>
              </a:xfrm>
              <a:grpFill/>
            </p:grpSpPr>
            <p:sp>
              <p:nvSpPr>
                <p:cNvPr id="120" name="Oval 119">
                  <a:extLst>
                    <a:ext uri="{FF2B5EF4-FFF2-40B4-BE49-F238E27FC236}">
                      <a16:creationId xmlns:a16="http://schemas.microsoft.com/office/drawing/2014/main" id="{CCBB93F0-AEEE-373F-843D-E40838FF649A}"/>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21" name="Oval 120">
                  <a:extLst>
                    <a:ext uri="{FF2B5EF4-FFF2-40B4-BE49-F238E27FC236}">
                      <a16:creationId xmlns:a16="http://schemas.microsoft.com/office/drawing/2014/main" id="{343D3CFE-F5C8-66C0-EFA7-798445956BE4}"/>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22" name="Oval 121">
                  <a:extLst>
                    <a:ext uri="{FF2B5EF4-FFF2-40B4-BE49-F238E27FC236}">
                      <a16:creationId xmlns:a16="http://schemas.microsoft.com/office/drawing/2014/main" id="{4E79B86B-74E8-EEFA-8E0B-95A6D2AAA831}"/>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23" name="Oval 122">
                  <a:extLst>
                    <a:ext uri="{FF2B5EF4-FFF2-40B4-BE49-F238E27FC236}">
                      <a16:creationId xmlns:a16="http://schemas.microsoft.com/office/drawing/2014/main" id="{300C4116-AFFC-B64C-244F-C2785B9C5953}"/>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110" name="Group 109">
                <a:extLst>
                  <a:ext uri="{FF2B5EF4-FFF2-40B4-BE49-F238E27FC236}">
                    <a16:creationId xmlns:a16="http://schemas.microsoft.com/office/drawing/2014/main" id="{0567FFE6-A383-A71B-8AB7-1C4E05360B79}"/>
                  </a:ext>
                </a:extLst>
              </p:cNvPr>
              <p:cNvGrpSpPr/>
              <p:nvPr/>
            </p:nvGrpSpPr>
            <p:grpSpPr>
              <a:xfrm>
                <a:off x="436200" y="662387"/>
                <a:ext cx="529724" cy="532875"/>
                <a:chOff x="6388186" y="3310759"/>
                <a:chExt cx="719961" cy="734674"/>
              </a:xfrm>
              <a:grpFill/>
            </p:grpSpPr>
            <p:sp>
              <p:nvSpPr>
                <p:cNvPr id="116" name="Oval 115">
                  <a:extLst>
                    <a:ext uri="{FF2B5EF4-FFF2-40B4-BE49-F238E27FC236}">
                      <a16:creationId xmlns:a16="http://schemas.microsoft.com/office/drawing/2014/main" id="{4FAFB83C-6E7A-5992-1211-13A71B0BD876}"/>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17" name="Oval 116">
                  <a:extLst>
                    <a:ext uri="{FF2B5EF4-FFF2-40B4-BE49-F238E27FC236}">
                      <a16:creationId xmlns:a16="http://schemas.microsoft.com/office/drawing/2014/main" id="{24C1A590-6CF0-7FF7-840C-97ED6D33FBDB}"/>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18" name="Oval 117">
                  <a:extLst>
                    <a:ext uri="{FF2B5EF4-FFF2-40B4-BE49-F238E27FC236}">
                      <a16:creationId xmlns:a16="http://schemas.microsoft.com/office/drawing/2014/main" id="{E7922ACA-DF5E-560D-39B8-F94A4F1F6B71}"/>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19" name="Oval 118">
                  <a:extLst>
                    <a:ext uri="{FF2B5EF4-FFF2-40B4-BE49-F238E27FC236}">
                      <a16:creationId xmlns:a16="http://schemas.microsoft.com/office/drawing/2014/main" id="{38FFD8ED-7450-333F-0D2B-2A482C93E147}"/>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111" name="Group 110">
                <a:extLst>
                  <a:ext uri="{FF2B5EF4-FFF2-40B4-BE49-F238E27FC236}">
                    <a16:creationId xmlns:a16="http://schemas.microsoft.com/office/drawing/2014/main" id="{6F9069D8-2058-FBB7-D89B-ED86FC4CC0DB}"/>
                  </a:ext>
                </a:extLst>
              </p:cNvPr>
              <p:cNvGrpSpPr/>
              <p:nvPr/>
            </p:nvGrpSpPr>
            <p:grpSpPr>
              <a:xfrm>
                <a:off x="1016225" y="660026"/>
                <a:ext cx="529724" cy="532875"/>
                <a:chOff x="6388186" y="3310759"/>
                <a:chExt cx="719961" cy="734674"/>
              </a:xfrm>
              <a:grpFill/>
            </p:grpSpPr>
            <p:sp>
              <p:nvSpPr>
                <p:cNvPr id="112" name="Oval 111">
                  <a:extLst>
                    <a:ext uri="{FF2B5EF4-FFF2-40B4-BE49-F238E27FC236}">
                      <a16:creationId xmlns:a16="http://schemas.microsoft.com/office/drawing/2014/main" id="{54885E74-B27C-5EE3-2F86-CD334CD02A69}"/>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13" name="Oval 112">
                  <a:extLst>
                    <a:ext uri="{FF2B5EF4-FFF2-40B4-BE49-F238E27FC236}">
                      <a16:creationId xmlns:a16="http://schemas.microsoft.com/office/drawing/2014/main" id="{8F91EFA5-763D-8599-E349-B8A99F496F45}"/>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14" name="Oval 113">
                  <a:extLst>
                    <a:ext uri="{FF2B5EF4-FFF2-40B4-BE49-F238E27FC236}">
                      <a16:creationId xmlns:a16="http://schemas.microsoft.com/office/drawing/2014/main" id="{34F95B85-3DDE-6C6F-C486-688DB602DC0F}"/>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15" name="Oval 114">
                  <a:extLst>
                    <a:ext uri="{FF2B5EF4-FFF2-40B4-BE49-F238E27FC236}">
                      <a16:creationId xmlns:a16="http://schemas.microsoft.com/office/drawing/2014/main" id="{35FB63F3-1681-5253-AFA2-841E8CA05E55}"/>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grpSp>
          <p:nvGrpSpPr>
            <p:cNvPr id="101" name="Group 100">
              <a:extLst>
                <a:ext uri="{FF2B5EF4-FFF2-40B4-BE49-F238E27FC236}">
                  <a16:creationId xmlns:a16="http://schemas.microsoft.com/office/drawing/2014/main" id="{08E1F5CC-4D9E-DBAF-529B-885FED630B08}"/>
                </a:ext>
              </a:extLst>
            </p:cNvPr>
            <p:cNvGrpSpPr/>
            <p:nvPr/>
          </p:nvGrpSpPr>
          <p:grpSpPr>
            <a:xfrm>
              <a:off x="447075" y="4763939"/>
              <a:ext cx="1109747" cy="235636"/>
              <a:chOff x="425304" y="72197"/>
              <a:chExt cx="1109747" cy="235636"/>
            </a:xfrm>
            <a:grpFill/>
          </p:grpSpPr>
          <p:grpSp>
            <p:nvGrpSpPr>
              <p:cNvPr id="102" name="Group 101">
                <a:extLst>
                  <a:ext uri="{FF2B5EF4-FFF2-40B4-BE49-F238E27FC236}">
                    <a16:creationId xmlns:a16="http://schemas.microsoft.com/office/drawing/2014/main" id="{5C940191-B52F-5B1E-4561-3A309A636BDB}"/>
                  </a:ext>
                </a:extLst>
              </p:cNvPr>
              <p:cNvGrpSpPr/>
              <p:nvPr/>
            </p:nvGrpSpPr>
            <p:grpSpPr>
              <a:xfrm>
                <a:off x="425304" y="74558"/>
                <a:ext cx="529722" cy="233275"/>
                <a:chOff x="6388187" y="3310759"/>
                <a:chExt cx="719960" cy="321616"/>
              </a:xfrm>
              <a:grpFill/>
            </p:grpSpPr>
            <p:sp>
              <p:nvSpPr>
                <p:cNvPr id="106" name="Oval 105">
                  <a:extLst>
                    <a:ext uri="{FF2B5EF4-FFF2-40B4-BE49-F238E27FC236}">
                      <a16:creationId xmlns:a16="http://schemas.microsoft.com/office/drawing/2014/main" id="{53B1E8F4-1275-4038-45E1-24356900214B}"/>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07" name="Oval 106">
                  <a:extLst>
                    <a:ext uri="{FF2B5EF4-FFF2-40B4-BE49-F238E27FC236}">
                      <a16:creationId xmlns:a16="http://schemas.microsoft.com/office/drawing/2014/main" id="{EFA97F4B-F309-8A7E-B027-0481BCBE8AEC}"/>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103" name="Group 102">
                <a:extLst>
                  <a:ext uri="{FF2B5EF4-FFF2-40B4-BE49-F238E27FC236}">
                    <a16:creationId xmlns:a16="http://schemas.microsoft.com/office/drawing/2014/main" id="{41E56756-DB38-41CE-5330-96155D920A23}"/>
                  </a:ext>
                </a:extLst>
              </p:cNvPr>
              <p:cNvGrpSpPr/>
              <p:nvPr/>
            </p:nvGrpSpPr>
            <p:grpSpPr>
              <a:xfrm>
                <a:off x="1005329" y="72197"/>
                <a:ext cx="529722" cy="233275"/>
                <a:chOff x="6388187" y="3310759"/>
                <a:chExt cx="719960" cy="321616"/>
              </a:xfrm>
              <a:grpFill/>
            </p:grpSpPr>
            <p:sp>
              <p:nvSpPr>
                <p:cNvPr id="104" name="Oval 103">
                  <a:extLst>
                    <a:ext uri="{FF2B5EF4-FFF2-40B4-BE49-F238E27FC236}">
                      <a16:creationId xmlns:a16="http://schemas.microsoft.com/office/drawing/2014/main" id="{C9959EC0-FADA-F911-4D44-98E3729E9ABC}"/>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05" name="Oval 104">
                  <a:extLst>
                    <a:ext uri="{FF2B5EF4-FFF2-40B4-BE49-F238E27FC236}">
                      <a16:creationId xmlns:a16="http://schemas.microsoft.com/office/drawing/2014/main" id="{3E7B2791-B2D4-DF7C-6036-E94F72C48342}"/>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grpSp>
    </p:spTree>
    <p:extLst>
      <p:ext uri="{BB962C8B-B14F-4D97-AF65-F5344CB8AC3E}">
        <p14:creationId xmlns:p14="http://schemas.microsoft.com/office/powerpoint/2010/main" val="59675944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1AC4A-A6E8-443C-908E-64160C86819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D425A88-E0E6-4648-9FA1-AB03F39C8D45}"/>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E306BF-35F4-474A-875A-60277AAD4A95}"/>
              </a:ext>
            </a:extLst>
          </p:cNvPr>
          <p:cNvSpPr>
            <a:spLocks noGrp="1"/>
          </p:cNvSpPr>
          <p:nvPr>
            <p:ph type="dt" sz="half" idx="10"/>
          </p:nvPr>
        </p:nvSpPr>
        <p:spPr>
          <a:xfrm>
            <a:off x="838200" y="6356351"/>
            <a:ext cx="2743200" cy="365125"/>
          </a:xfrm>
          <a:prstGeom prst="rect">
            <a:avLst/>
          </a:prstGeom>
        </p:spPr>
        <p:txBody>
          <a:bodyPr/>
          <a:lstStyle>
            <a:lvl1pPr>
              <a:defRPr b="0" i="0"/>
            </a:lvl1pPr>
          </a:lstStyle>
          <a:p>
            <a:fld id="{8F718E4B-D7BC-4518-919D-7A152F2E9155}" type="datetimeFigureOut">
              <a:rPr lang="en-US" smtClean="0"/>
              <a:pPr/>
              <a:t>3/28/2024</a:t>
            </a:fld>
            <a:endParaRPr lang="en-US"/>
          </a:p>
        </p:txBody>
      </p:sp>
      <p:sp>
        <p:nvSpPr>
          <p:cNvPr id="5" name="Footer Placeholder 4">
            <a:extLst>
              <a:ext uri="{FF2B5EF4-FFF2-40B4-BE49-F238E27FC236}">
                <a16:creationId xmlns:a16="http://schemas.microsoft.com/office/drawing/2014/main" id="{BBF78312-2A85-484F-8857-96821D1E08E3}"/>
              </a:ext>
            </a:extLst>
          </p:cNvPr>
          <p:cNvSpPr>
            <a:spLocks noGrp="1"/>
          </p:cNvSpPr>
          <p:nvPr>
            <p:ph type="ftr" sz="quarter" idx="11"/>
          </p:nvPr>
        </p:nvSpPr>
        <p:spPr>
          <a:xfrm>
            <a:off x="4038600" y="6356351"/>
            <a:ext cx="4114800" cy="365125"/>
          </a:xfrm>
          <a:prstGeom prst="rect">
            <a:avLst/>
          </a:prstGeom>
        </p:spPr>
        <p:txBody>
          <a:bodyPr/>
          <a:lstStyle>
            <a:lvl1pPr>
              <a:defRPr b="0" i="0"/>
            </a:lvl1pPr>
          </a:lstStyle>
          <a:p>
            <a:endParaRPr lang="en-US"/>
          </a:p>
        </p:txBody>
      </p:sp>
      <p:sp>
        <p:nvSpPr>
          <p:cNvPr id="6" name="Slide Number Placeholder 5">
            <a:extLst>
              <a:ext uri="{FF2B5EF4-FFF2-40B4-BE49-F238E27FC236}">
                <a16:creationId xmlns:a16="http://schemas.microsoft.com/office/drawing/2014/main" id="{9BB1E001-E720-44AB-9DF1-0B91377FB773}"/>
              </a:ext>
            </a:extLst>
          </p:cNvPr>
          <p:cNvSpPr>
            <a:spLocks noGrp="1"/>
          </p:cNvSpPr>
          <p:nvPr>
            <p:ph type="sldNum" sz="quarter" idx="12"/>
          </p:nvPr>
        </p:nvSpPr>
        <p:spPr/>
        <p:txBody>
          <a:bodyPr/>
          <a:lstStyle>
            <a:lvl1pPr>
              <a:defRPr b="0" i="0"/>
            </a:lvl1pPr>
          </a:lstStyle>
          <a:p>
            <a:fld id="{02DB446F-D91F-4917-BD6C-386E44823812}" type="slidenum">
              <a:rPr lang="en-US" smtClean="0"/>
              <a:pPr/>
              <a:t>‹#›</a:t>
            </a:fld>
            <a:endParaRPr lang="en-US"/>
          </a:p>
        </p:txBody>
      </p:sp>
    </p:spTree>
    <p:extLst>
      <p:ext uri="{BB962C8B-B14F-4D97-AF65-F5344CB8AC3E}">
        <p14:creationId xmlns:p14="http://schemas.microsoft.com/office/powerpoint/2010/main" val="334503941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60F41-C565-4B93-A3E4-95359E49B3E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745F1E-1843-429B-9089-CBE4CA1BDFD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24188C-3E82-4E16-8F76-F9BBDE42E8F7}"/>
              </a:ext>
            </a:extLst>
          </p:cNvPr>
          <p:cNvSpPr>
            <a:spLocks noGrp="1"/>
          </p:cNvSpPr>
          <p:nvPr>
            <p:ph type="dt" sz="half" idx="10"/>
          </p:nvPr>
        </p:nvSpPr>
        <p:spPr>
          <a:xfrm>
            <a:off x="838200" y="6356351"/>
            <a:ext cx="2743200" cy="365125"/>
          </a:xfrm>
          <a:prstGeom prst="rect">
            <a:avLst/>
          </a:prstGeom>
        </p:spPr>
        <p:txBody>
          <a:bodyPr/>
          <a:lstStyle>
            <a:lvl1pPr>
              <a:defRPr b="0" i="0"/>
            </a:lvl1pPr>
          </a:lstStyle>
          <a:p>
            <a:fld id="{8F718E4B-D7BC-4518-919D-7A152F2E9155}" type="datetimeFigureOut">
              <a:rPr lang="en-US" smtClean="0"/>
              <a:pPr/>
              <a:t>3/28/2024</a:t>
            </a:fld>
            <a:endParaRPr lang="en-US"/>
          </a:p>
        </p:txBody>
      </p:sp>
      <p:sp>
        <p:nvSpPr>
          <p:cNvPr id="5" name="Footer Placeholder 4">
            <a:extLst>
              <a:ext uri="{FF2B5EF4-FFF2-40B4-BE49-F238E27FC236}">
                <a16:creationId xmlns:a16="http://schemas.microsoft.com/office/drawing/2014/main" id="{0ED44C61-16AC-4CF5-81B1-E4CC8EF8B05F}"/>
              </a:ext>
            </a:extLst>
          </p:cNvPr>
          <p:cNvSpPr>
            <a:spLocks noGrp="1"/>
          </p:cNvSpPr>
          <p:nvPr>
            <p:ph type="ftr" sz="quarter" idx="11"/>
          </p:nvPr>
        </p:nvSpPr>
        <p:spPr>
          <a:xfrm>
            <a:off x="4038600" y="6356351"/>
            <a:ext cx="4114800" cy="365125"/>
          </a:xfrm>
          <a:prstGeom prst="rect">
            <a:avLst/>
          </a:prstGeom>
        </p:spPr>
        <p:txBody>
          <a:bodyPr/>
          <a:lstStyle>
            <a:lvl1pPr>
              <a:defRPr b="0" i="0"/>
            </a:lvl1pPr>
          </a:lstStyle>
          <a:p>
            <a:endParaRPr lang="en-US"/>
          </a:p>
        </p:txBody>
      </p:sp>
      <p:sp>
        <p:nvSpPr>
          <p:cNvPr id="6" name="Slide Number Placeholder 5">
            <a:extLst>
              <a:ext uri="{FF2B5EF4-FFF2-40B4-BE49-F238E27FC236}">
                <a16:creationId xmlns:a16="http://schemas.microsoft.com/office/drawing/2014/main" id="{504FF849-F4DE-4948-A6BB-327D0B40C0AF}"/>
              </a:ext>
            </a:extLst>
          </p:cNvPr>
          <p:cNvSpPr>
            <a:spLocks noGrp="1"/>
          </p:cNvSpPr>
          <p:nvPr>
            <p:ph type="sldNum" sz="quarter" idx="12"/>
          </p:nvPr>
        </p:nvSpPr>
        <p:spPr/>
        <p:txBody>
          <a:bodyPr/>
          <a:lstStyle>
            <a:lvl1pPr>
              <a:defRPr b="0" i="0"/>
            </a:lvl1pPr>
          </a:lstStyle>
          <a:p>
            <a:fld id="{02DB446F-D91F-4917-BD6C-386E44823812}" type="slidenum">
              <a:rPr lang="en-US" smtClean="0"/>
              <a:pPr/>
              <a:t>‹#›</a:t>
            </a:fld>
            <a:endParaRPr lang="en-US"/>
          </a:p>
        </p:txBody>
      </p:sp>
    </p:spTree>
    <p:extLst>
      <p:ext uri="{BB962C8B-B14F-4D97-AF65-F5344CB8AC3E}">
        <p14:creationId xmlns:p14="http://schemas.microsoft.com/office/powerpoint/2010/main" val="1343329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A8645-5867-C5C8-521A-63EA1DEBF4B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346A8AB-D311-6178-E66F-429D3C33BA0D}"/>
              </a:ext>
            </a:extLst>
          </p:cNvPr>
          <p:cNvSpPr>
            <a:spLocks noGrp="1"/>
          </p:cNvSpPr>
          <p:nvPr>
            <p:ph type="dt" sz="half" idx="10"/>
          </p:nvPr>
        </p:nvSpPr>
        <p:spPr/>
        <p:txBody>
          <a:bodyPr/>
          <a:lstStyle/>
          <a:p>
            <a:fld id="{805CFF0B-EB7C-0849-BBEC-B37654510D61}" type="datetimeFigureOut">
              <a:rPr lang="en-US" smtClean="0"/>
              <a:t>3/28/2024</a:t>
            </a:fld>
            <a:endParaRPr lang="en-US"/>
          </a:p>
        </p:txBody>
      </p:sp>
      <p:sp>
        <p:nvSpPr>
          <p:cNvPr id="4" name="Footer Placeholder 3">
            <a:extLst>
              <a:ext uri="{FF2B5EF4-FFF2-40B4-BE49-F238E27FC236}">
                <a16:creationId xmlns:a16="http://schemas.microsoft.com/office/drawing/2014/main" id="{CD8DE829-F85D-37A0-6DC3-B215BB1ADD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79CCB4A-3131-E0AD-DB5C-AAB74231C314}"/>
              </a:ext>
            </a:extLst>
          </p:cNvPr>
          <p:cNvSpPr>
            <a:spLocks noGrp="1"/>
          </p:cNvSpPr>
          <p:nvPr>
            <p:ph type="sldNum" sz="quarter" idx="12"/>
          </p:nvPr>
        </p:nvSpPr>
        <p:spPr/>
        <p:txBody>
          <a:bodyPr/>
          <a:lstStyle/>
          <a:p>
            <a:fld id="{6F07B295-9C9C-9544-A43F-CE3CDE36E7BB}" type="slidenum">
              <a:rPr lang="en-US" smtClean="0"/>
              <a:t>‹#›</a:t>
            </a:fld>
            <a:endParaRPr lang="en-US"/>
          </a:p>
        </p:txBody>
      </p:sp>
    </p:spTree>
    <p:extLst>
      <p:ext uri="{BB962C8B-B14F-4D97-AF65-F5344CB8AC3E}">
        <p14:creationId xmlns:p14="http://schemas.microsoft.com/office/powerpoint/2010/main" val="2546863455"/>
      </p:ext>
    </p:extLst>
  </p:cSld>
  <p:clrMapOvr>
    <a:masterClrMapping/>
  </p:clrMapOvr>
  <p:transition>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9CA00-3385-4ED7-8031-8FF69D1C4D59}"/>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44AD6C7-95F7-4C1A-BC0E-38544341E687}"/>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816482E-E37F-4971-876C-A25F0852F12F}"/>
              </a:ext>
            </a:extLst>
          </p:cNvPr>
          <p:cNvSpPr>
            <a:spLocks noGrp="1"/>
          </p:cNvSpPr>
          <p:nvPr>
            <p:ph type="dt" sz="half" idx="10"/>
          </p:nvPr>
        </p:nvSpPr>
        <p:spPr>
          <a:xfrm>
            <a:off x="838200" y="6356351"/>
            <a:ext cx="2743200" cy="365125"/>
          </a:xfrm>
          <a:prstGeom prst="rect">
            <a:avLst/>
          </a:prstGeom>
        </p:spPr>
        <p:txBody>
          <a:bodyPr/>
          <a:lstStyle>
            <a:lvl1pPr>
              <a:defRPr b="0" i="0"/>
            </a:lvl1pPr>
          </a:lstStyle>
          <a:p>
            <a:fld id="{8F718E4B-D7BC-4518-919D-7A152F2E9155}" type="datetimeFigureOut">
              <a:rPr lang="en-US" smtClean="0"/>
              <a:pPr/>
              <a:t>3/28/2024</a:t>
            </a:fld>
            <a:endParaRPr lang="en-US"/>
          </a:p>
        </p:txBody>
      </p:sp>
      <p:sp>
        <p:nvSpPr>
          <p:cNvPr id="5" name="Footer Placeholder 4">
            <a:extLst>
              <a:ext uri="{FF2B5EF4-FFF2-40B4-BE49-F238E27FC236}">
                <a16:creationId xmlns:a16="http://schemas.microsoft.com/office/drawing/2014/main" id="{EC59E2ED-B499-4856-BE26-79D504FE23E2}"/>
              </a:ext>
            </a:extLst>
          </p:cNvPr>
          <p:cNvSpPr>
            <a:spLocks noGrp="1"/>
          </p:cNvSpPr>
          <p:nvPr>
            <p:ph type="ftr" sz="quarter" idx="11"/>
          </p:nvPr>
        </p:nvSpPr>
        <p:spPr>
          <a:xfrm>
            <a:off x="4038600" y="6356351"/>
            <a:ext cx="4114800" cy="365125"/>
          </a:xfrm>
          <a:prstGeom prst="rect">
            <a:avLst/>
          </a:prstGeom>
        </p:spPr>
        <p:txBody>
          <a:bodyPr/>
          <a:lstStyle>
            <a:lvl1pPr>
              <a:defRPr b="0" i="0"/>
            </a:lvl1pPr>
          </a:lstStyle>
          <a:p>
            <a:endParaRPr lang="en-US"/>
          </a:p>
        </p:txBody>
      </p:sp>
      <p:sp>
        <p:nvSpPr>
          <p:cNvPr id="6" name="Slide Number Placeholder 5">
            <a:extLst>
              <a:ext uri="{FF2B5EF4-FFF2-40B4-BE49-F238E27FC236}">
                <a16:creationId xmlns:a16="http://schemas.microsoft.com/office/drawing/2014/main" id="{C46EB3E0-ED98-47F9-91BF-74748DDB8C9F}"/>
              </a:ext>
            </a:extLst>
          </p:cNvPr>
          <p:cNvSpPr>
            <a:spLocks noGrp="1"/>
          </p:cNvSpPr>
          <p:nvPr>
            <p:ph type="sldNum" sz="quarter" idx="12"/>
          </p:nvPr>
        </p:nvSpPr>
        <p:spPr/>
        <p:txBody>
          <a:bodyPr/>
          <a:lstStyle>
            <a:lvl1pPr>
              <a:defRPr b="0" i="0"/>
            </a:lvl1pPr>
          </a:lstStyle>
          <a:p>
            <a:fld id="{02DB446F-D91F-4917-BD6C-386E44823812}" type="slidenum">
              <a:rPr lang="en-US" smtClean="0"/>
              <a:pPr/>
              <a:t>‹#›</a:t>
            </a:fld>
            <a:endParaRPr lang="en-US"/>
          </a:p>
        </p:txBody>
      </p:sp>
    </p:spTree>
    <p:extLst>
      <p:ext uri="{BB962C8B-B14F-4D97-AF65-F5344CB8AC3E}">
        <p14:creationId xmlns:p14="http://schemas.microsoft.com/office/powerpoint/2010/main" val="358071929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7EED4-6F99-47DA-BF52-1F8BFDA990F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AB4461A-CE55-4210-A0E6-F26690AD3979}"/>
              </a:ext>
            </a:extLst>
          </p:cNvPr>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23FCCC8-5C8B-4FFC-8F2A-90C3159AEF36}"/>
              </a:ext>
            </a:extLst>
          </p:cNvPr>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A85ED64-389F-45D7-8D2A-9CF573BF2651}"/>
              </a:ext>
            </a:extLst>
          </p:cNvPr>
          <p:cNvSpPr>
            <a:spLocks noGrp="1"/>
          </p:cNvSpPr>
          <p:nvPr>
            <p:ph type="dt" sz="half" idx="10"/>
          </p:nvPr>
        </p:nvSpPr>
        <p:spPr>
          <a:xfrm>
            <a:off x="838200" y="6356351"/>
            <a:ext cx="2743200" cy="365125"/>
          </a:xfrm>
          <a:prstGeom prst="rect">
            <a:avLst/>
          </a:prstGeom>
        </p:spPr>
        <p:txBody>
          <a:bodyPr/>
          <a:lstStyle>
            <a:lvl1pPr>
              <a:defRPr b="0" i="0"/>
            </a:lvl1pPr>
          </a:lstStyle>
          <a:p>
            <a:fld id="{8F718E4B-D7BC-4518-919D-7A152F2E9155}" type="datetimeFigureOut">
              <a:rPr lang="en-US" smtClean="0"/>
              <a:pPr/>
              <a:t>3/28/2024</a:t>
            </a:fld>
            <a:endParaRPr lang="en-US"/>
          </a:p>
        </p:txBody>
      </p:sp>
      <p:sp>
        <p:nvSpPr>
          <p:cNvPr id="6" name="Footer Placeholder 5">
            <a:extLst>
              <a:ext uri="{FF2B5EF4-FFF2-40B4-BE49-F238E27FC236}">
                <a16:creationId xmlns:a16="http://schemas.microsoft.com/office/drawing/2014/main" id="{54E99395-0A18-4AD9-B70E-568FAE8FFA38}"/>
              </a:ext>
            </a:extLst>
          </p:cNvPr>
          <p:cNvSpPr>
            <a:spLocks noGrp="1"/>
          </p:cNvSpPr>
          <p:nvPr>
            <p:ph type="ftr" sz="quarter" idx="11"/>
          </p:nvPr>
        </p:nvSpPr>
        <p:spPr>
          <a:xfrm>
            <a:off x="4038600" y="6356351"/>
            <a:ext cx="4114800" cy="365125"/>
          </a:xfrm>
          <a:prstGeom prst="rect">
            <a:avLst/>
          </a:prstGeom>
        </p:spPr>
        <p:txBody>
          <a:bodyPr/>
          <a:lstStyle>
            <a:lvl1pPr>
              <a:defRPr b="0" i="0"/>
            </a:lvl1pPr>
          </a:lstStyle>
          <a:p>
            <a:endParaRPr lang="en-US"/>
          </a:p>
        </p:txBody>
      </p:sp>
      <p:sp>
        <p:nvSpPr>
          <p:cNvPr id="7" name="Slide Number Placeholder 6">
            <a:extLst>
              <a:ext uri="{FF2B5EF4-FFF2-40B4-BE49-F238E27FC236}">
                <a16:creationId xmlns:a16="http://schemas.microsoft.com/office/drawing/2014/main" id="{C50A643B-D96A-4C44-8511-D151BA9F58EA}"/>
              </a:ext>
            </a:extLst>
          </p:cNvPr>
          <p:cNvSpPr>
            <a:spLocks noGrp="1"/>
          </p:cNvSpPr>
          <p:nvPr>
            <p:ph type="sldNum" sz="quarter" idx="12"/>
          </p:nvPr>
        </p:nvSpPr>
        <p:spPr/>
        <p:txBody>
          <a:bodyPr/>
          <a:lstStyle>
            <a:lvl1pPr>
              <a:defRPr b="0" i="0"/>
            </a:lvl1pPr>
          </a:lstStyle>
          <a:p>
            <a:fld id="{02DB446F-D91F-4917-BD6C-386E44823812}" type="slidenum">
              <a:rPr lang="en-US" smtClean="0"/>
              <a:pPr/>
              <a:t>‹#›</a:t>
            </a:fld>
            <a:endParaRPr lang="en-US"/>
          </a:p>
        </p:txBody>
      </p:sp>
    </p:spTree>
    <p:extLst>
      <p:ext uri="{BB962C8B-B14F-4D97-AF65-F5344CB8AC3E}">
        <p14:creationId xmlns:p14="http://schemas.microsoft.com/office/powerpoint/2010/main" val="56677290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716BFF-F0E0-491D-9725-F1F28358186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ADE0669-AE90-44A1-884C-FE382E9EF3FB}"/>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D90B8D8-061A-4887-8B42-26B0034F78FC}"/>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9C24CC7-E157-4D08-8F89-FED47460EFBC}"/>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3422368-0034-4A0C-9629-BDBAF20078F6}"/>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8C4D5FA-4F4B-47D7-A93C-1903E74CB2C9}"/>
              </a:ext>
            </a:extLst>
          </p:cNvPr>
          <p:cNvSpPr>
            <a:spLocks noGrp="1"/>
          </p:cNvSpPr>
          <p:nvPr>
            <p:ph type="dt" sz="half" idx="10"/>
          </p:nvPr>
        </p:nvSpPr>
        <p:spPr>
          <a:xfrm>
            <a:off x="838200" y="6356351"/>
            <a:ext cx="2743200" cy="365125"/>
          </a:xfrm>
          <a:prstGeom prst="rect">
            <a:avLst/>
          </a:prstGeom>
        </p:spPr>
        <p:txBody>
          <a:bodyPr/>
          <a:lstStyle>
            <a:lvl1pPr>
              <a:defRPr b="0" i="0"/>
            </a:lvl1pPr>
          </a:lstStyle>
          <a:p>
            <a:fld id="{8F718E4B-D7BC-4518-919D-7A152F2E9155}" type="datetimeFigureOut">
              <a:rPr lang="en-US" smtClean="0"/>
              <a:pPr/>
              <a:t>3/28/2024</a:t>
            </a:fld>
            <a:endParaRPr lang="en-US"/>
          </a:p>
        </p:txBody>
      </p:sp>
      <p:sp>
        <p:nvSpPr>
          <p:cNvPr id="8" name="Footer Placeholder 7">
            <a:extLst>
              <a:ext uri="{FF2B5EF4-FFF2-40B4-BE49-F238E27FC236}">
                <a16:creationId xmlns:a16="http://schemas.microsoft.com/office/drawing/2014/main" id="{4381EF22-39C8-45FA-8951-948AEC5797D5}"/>
              </a:ext>
            </a:extLst>
          </p:cNvPr>
          <p:cNvSpPr>
            <a:spLocks noGrp="1"/>
          </p:cNvSpPr>
          <p:nvPr>
            <p:ph type="ftr" sz="quarter" idx="11"/>
          </p:nvPr>
        </p:nvSpPr>
        <p:spPr>
          <a:xfrm>
            <a:off x="4038600" y="6356351"/>
            <a:ext cx="4114800" cy="365125"/>
          </a:xfrm>
          <a:prstGeom prst="rect">
            <a:avLst/>
          </a:prstGeom>
        </p:spPr>
        <p:txBody>
          <a:bodyPr/>
          <a:lstStyle>
            <a:lvl1pPr>
              <a:defRPr b="0" i="0"/>
            </a:lvl1pPr>
          </a:lstStyle>
          <a:p>
            <a:endParaRPr lang="en-US"/>
          </a:p>
        </p:txBody>
      </p:sp>
      <p:sp>
        <p:nvSpPr>
          <p:cNvPr id="9" name="Slide Number Placeholder 8">
            <a:extLst>
              <a:ext uri="{FF2B5EF4-FFF2-40B4-BE49-F238E27FC236}">
                <a16:creationId xmlns:a16="http://schemas.microsoft.com/office/drawing/2014/main" id="{5A238B97-A5B9-45B3-8487-4EF931F4AFB6}"/>
              </a:ext>
            </a:extLst>
          </p:cNvPr>
          <p:cNvSpPr>
            <a:spLocks noGrp="1"/>
          </p:cNvSpPr>
          <p:nvPr>
            <p:ph type="sldNum" sz="quarter" idx="12"/>
          </p:nvPr>
        </p:nvSpPr>
        <p:spPr/>
        <p:txBody>
          <a:bodyPr/>
          <a:lstStyle>
            <a:lvl1pPr>
              <a:defRPr b="0" i="0"/>
            </a:lvl1pPr>
          </a:lstStyle>
          <a:p>
            <a:fld id="{02DB446F-D91F-4917-BD6C-386E44823812}" type="slidenum">
              <a:rPr lang="en-US" smtClean="0"/>
              <a:pPr/>
              <a:t>‹#›</a:t>
            </a:fld>
            <a:endParaRPr lang="en-US"/>
          </a:p>
        </p:txBody>
      </p:sp>
    </p:spTree>
    <p:extLst>
      <p:ext uri="{BB962C8B-B14F-4D97-AF65-F5344CB8AC3E}">
        <p14:creationId xmlns:p14="http://schemas.microsoft.com/office/powerpoint/2010/main" val="22890526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4F3045-4081-478A-B8F4-7F6DC1D0A2C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AF1B7CE-D998-4633-B95A-98F0FC7B3A1D}"/>
              </a:ext>
            </a:extLst>
          </p:cNvPr>
          <p:cNvSpPr>
            <a:spLocks noGrp="1"/>
          </p:cNvSpPr>
          <p:nvPr>
            <p:ph type="dt" sz="half" idx="10"/>
          </p:nvPr>
        </p:nvSpPr>
        <p:spPr>
          <a:xfrm>
            <a:off x="838200" y="6356351"/>
            <a:ext cx="2743200" cy="365125"/>
          </a:xfrm>
          <a:prstGeom prst="rect">
            <a:avLst/>
          </a:prstGeom>
        </p:spPr>
        <p:txBody>
          <a:bodyPr/>
          <a:lstStyle>
            <a:lvl1pPr>
              <a:defRPr b="0" i="0"/>
            </a:lvl1pPr>
          </a:lstStyle>
          <a:p>
            <a:fld id="{8F718E4B-D7BC-4518-919D-7A152F2E9155}" type="datetimeFigureOut">
              <a:rPr lang="en-US" smtClean="0"/>
              <a:pPr/>
              <a:t>3/28/2024</a:t>
            </a:fld>
            <a:endParaRPr lang="en-US"/>
          </a:p>
        </p:txBody>
      </p:sp>
      <p:sp>
        <p:nvSpPr>
          <p:cNvPr id="4" name="Footer Placeholder 3">
            <a:extLst>
              <a:ext uri="{FF2B5EF4-FFF2-40B4-BE49-F238E27FC236}">
                <a16:creationId xmlns:a16="http://schemas.microsoft.com/office/drawing/2014/main" id="{4343CD33-59C0-4348-8485-C155318A74C2}"/>
              </a:ext>
            </a:extLst>
          </p:cNvPr>
          <p:cNvSpPr>
            <a:spLocks noGrp="1"/>
          </p:cNvSpPr>
          <p:nvPr>
            <p:ph type="ftr" sz="quarter" idx="11"/>
          </p:nvPr>
        </p:nvSpPr>
        <p:spPr>
          <a:xfrm>
            <a:off x="4038600" y="6356351"/>
            <a:ext cx="4114800" cy="365125"/>
          </a:xfrm>
          <a:prstGeom prst="rect">
            <a:avLst/>
          </a:prstGeom>
        </p:spPr>
        <p:txBody>
          <a:bodyPr/>
          <a:lstStyle>
            <a:lvl1pPr>
              <a:defRPr b="0" i="0"/>
            </a:lvl1pPr>
          </a:lstStyle>
          <a:p>
            <a:endParaRPr lang="en-US"/>
          </a:p>
        </p:txBody>
      </p:sp>
      <p:sp>
        <p:nvSpPr>
          <p:cNvPr id="5" name="Slide Number Placeholder 4">
            <a:extLst>
              <a:ext uri="{FF2B5EF4-FFF2-40B4-BE49-F238E27FC236}">
                <a16:creationId xmlns:a16="http://schemas.microsoft.com/office/drawing/2014/main" id="{79791F21-E875-4137-8D6D-AABFE585743F}"/>
              </a:ext>
            </a:extLst>
          </p:cNvPr>
          <p:cNvSpPr>
            <a:spLocks noGrp="1"/>
          </p:cNvSpPr>
          <p:nvPr>
            <p:ph type="sldNum" sz="quarter" idx="12"/>
          </p:nvPr>
        </p:nvSpPr>
        <p:spPr/>
        <p:txBody>
          <a:bodyPr/>
          <a:lstStyle>
            <a:lvl1pPr>
              <a:defRPr b="0" i="0"/>
            </a:lvl1pPr>
          </a:lstStyle>
          <a:p>
            <a:fld id="{02DB446F-D91F-4917-BD6C-386E44823812}" type="slidenum">
              <a:rPr lang="en-US" smtClean="0"/>
              <a:pPr/>
              <a:t>‹#›</a:t>
            </a:fld>
            <a:endParaRPr lang="en-US"/>
          </a:p>
        </p:txBody>
      </p:sp>
    </p:spTree>
    <p:extLst>
      <p:ext uri="{BB962C8B-B14F-4D97-AF65-F5344CB8AC3E}">
        <p14:creationId xmlns:p14="http://schemas.microsoft.com/office/powerpoint/2010/main" val="249095214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64EAF9-91EA-4EB3-8B7E-B753A1DE6FE8}"/>
              </a:ext>
            </a:extLst>
          </p:cNvPr>
          <p:cNvSpPr>
            <a:spLocks noGrp="1"/>
          </p:cNvSpPr>
          <p:nvPr>
            <p:ph type="dt" sz="half" idx="10"/>
          </p:nvPr>
        </p:nvSpPr>
        <p:spPr>
          <a:xfrm>
            <a:off x="838200" y="6356351"/>
            <a:ext cx="2743200" cy="365125"/>
          </a:xfrm>
          <a:prstGeom prst="rect">
            <a:avLst/>
          </a:prstGeom>
        </p:spPr>
        <p:txBody>
          <a:bodyPr/>
          <a:lstStyle>
            <a:lvl1pPr>
              <a:defRPr b="0" i="0"/>
            </a:lvl1pPr>
          </a:lstStyle>
          <a:p>
            <a:fld id="{8F718E4B-D7BC-4518-919D-7A152F2E9155}" type="datetimeFigureOut">
              <a:rPr lang="en-US" smtClean="0"/>
              <a:pPr/>
              <a:t>3/28/2024</a:t>
            </a:fld>
            <a:endParaRPr lang="en-US"/>
          </a:p>
        </p:txBody>
      </p:sp>
      <p:sp>
        <p:nvSpPr>
          <p:cNvPr id="3" name="Footer Placeholder 2">
            <a:extLst>
              <a:ext uri="{FF2B5EF4-FFF2-40B4-BE49-F238E27FC236}">
                <a16:creationId xmlns:a16="http://schemas.microsoft.com/office/drawing/2014/main" id="{A9732430-2F5D-4C2B-8657-D9A8E0124282}"/>
              </a:ext>
            </a:extLst>
          </p:cNvPr>
          <p:cNvSpPr>
            <a:spLocks noGrp="1"/>
          </p:cNvSpPr>
          <p:nvPr>
            <p:ph type="ftr" sz="quarter" idx="11"/>
          </p:nvPr>
        </p:nvSpPr>
        <p:spPr>
          <a:xfrm>
            <a:off x="4038600" y="6356351"/>
            <a:ext cx="4114800" cy="365125"/>
          </a:xfrm>
          <a:prstGeom prst="rect">
            <a:avLst/>
          </a:prstGeom>
        </p:spPr>
        <p:txBody>
          <a:bodyPr/>
          <a:lstStyle>
            <a:lvl1pPr>
              <a:defRPr b="0" i="0"/>
            </a:lvl1pPr>
          </a:lstStyle>
          <a:p>
            <a:endParaRPr lang="en-US"/>
          </a:p>
        </p:txBody>
      </p:sp>
      <p:sp>
        <p:nvSpPr>
          <p:cNvPr id="4" name="Slide Number Placeholder 3">
            <a:extLst>
              <a:ext uri="{FF2B5EF4-FFF2-40B4-BE49-F238E27FC236}">
                <a16:creationId xmlns:a16="http://schemas.microsoft.com/office/drawing/2014/main" id="{D5A595EE-3132-4809-89F9-E87D44DCCF6E}"/>
              </a:ext>
            </a:extLst>
          </p:cNvPr>
          <p:cNvSpPr>
            <a:spLocks noGrp="1"/>
          </p:cNvSpPr>
          <p:nvPr>
            <p:ph type="sldNum" sz="quarter" idx="12"/>
          </p:nvPr>
        </p:nvSpPr>
        <p:spPr/>
        <p:txBody>
          <a:bodyPr/>
          <a:lstStyle>
            <a:lvl1pPr>
              <a:defRPr b="0" i="0"/>
            </a:lvl1pPr>
          </a:lstStyle>
          <a:p>
            <a:fld id="{02DB446F-D91F-4917-BD6C-386E44823812}" type="slidenum">
              <a:rPr lang="en-US" smtClean="0"/>
              <a:pPr/>
              <a:t>‹#›</a:t>
            </a:fld>
            <a:endParaRPr lang="en-US"/>
          </a:p>
        </p:txBody>
      </p:sp>
    </p:spTree>
    <p:extLst>
      <p:ext uri="{BB962C8B-B14F-4D97-AF65-F5344CB8AC3E}">
        <p14:creationId xmlns:p14="http://schemas.microsoft.com/office/powerpoint/2010/main" val="315710810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63F12-D766-46C1-A3CA-A8E9F68E69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8694941-513C-4D02-BA9C-327E8EC37456}"/>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FC7D3CC-A16F-4523-845C-A2D699A314BE}"/>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3F1B47-6329-4645-9E9E-EC706026DFC5}"/>
              </a:ext>
            </a:extLst>
          </p:cNvPr>
          <p:cNvSpPr>
            <a:spLocks noGrp="1"/>
          </p:cNvSpPr>
          <p:nvPr>
            <p:ph type="dt" sz="half" idx="10"/>
          </p:nvPr>
        </p:nvSpPr>
        <p:spPr>
          <a:xfrm>
            <a:off x="838200" y="6356351"/>
            <a:ext cx="2743200" cy="365125"/>
          </a:xfrm>
          <a:prstGeom prst="rect">
            <a:avLst/>
          </a:prstGeom>
        </p:spPr>
        <p:txBody>
          <a:bodyPr/>
          <a:lstStyle>
            <a:lvl1pPr>
              <a:defRPr b="0" i="0"/>
            </a:lvl1pPr>
          </a:lstStyle>
          <a:p>
            <a:fld id="{8F718E4B-D7BC-4518-919D-7A152F2E9155}" type="datetimeFigureOut">
              <a:rPr lang="en-US" smtClean="0"/>
              <a:pPr/>
              <a:t>3/28/2024</a:t>
            </a:fld>
            <a:endParaRPr lang="en-US"/>
          </a:p>
        </p:txBody>
      </p:sp>
      <p:sp>
        <p:nvSpPr>
          <p:cNvPr id="6" name="Footer Placeholder 5">
            <a:extLst>
              <a:ext uri="{FF2B5EF4-FFF2-40B4-BE49-F238E27FC236}">
                <a16:creationId xmlns:a16="http://schemas.microsoft.com/office/drawing/2014/main" id="{D7BCE15D-3887-4DE8-8725-892168B5A20E}"/>
              </a:ext>
            </a:extLst>
          </p:cNvPr>
          <p:cNvSpPr>
            <a:spLocks noGrp="1"/>
          </p:cNvSpPr>
          <p:nvPr>
            <p:ph type="ftr" sz="quarter" idx="11"/>
          </p:nvPr>
        </p:nvSpPr>
        <p:spPr>
          <a:xfrm>
            <a:off x="4038600" y="6356351"/>
            <a:ext cx="4114800" cy="365125"/>
          </a:xfrm>
          <a:prstGeom prst="rect">
            <a:avLst/>
          </a:prstGeom>
        </p:spPr>
        <p:txBody>
          <a:bodyPr/>
          <a:lstStyle>
            <a:lvl1pPr>
              <a:defRPr b="0" i="0"/>
            </a:lvl1pPr>
          </a:lstStyle>
          <a:p>
            <a:endParaRPr lang="en-US"/>
          </a:p>
        </p:txBody>
      </p:sp>
      <p:sp>
        <p:nvSpPr>
          <p:cNvPr id="7" name="Slide Number Placeholder 6">
            <a:extLst>
              <a:ext uri="{FF2B5EF4-FFF2-40B4-BE49-F238E27FC236}">
                <a16:creationId xmlns:a16="http://schemas.microsoft.com/office/drawing/2014/main" id="{C535AF20-A714-4006-B24A-999C231DC60B}"/>
              </a:ext>
            </a:extLst>
          </p:cNvPr>
          <p:cNvSpPr>
            <a:spLocks noGrp="1"/>
          </p:cNvSpPr>
          <p:nvPr>
            <p:ph type="sldNum" sz="quarter" idx="12"/>
          </p:nvPr>
        </p:nvSpPr>
        <p:spPr/>
        <p:txBody>
          <a:bodyPr/>
          <a:lstStyle>
            <a:lvl1pPr>
              <a:defRPr b="0" i="0"/>
            </a:lvl1pPr>
          </a:lstStyle>
          <a:p>
            <a:fld id="{02DB446F-D91F-4917-BD6C-386E44823812}" type="slidenum">
              <a:rPr lang="en-US" smtClean="0"/>
              <a:pPr/>
              <a:t>‹#›</a:t>
            </a:fld>
            <a:endParaRPr lang="en-US"/>
          </a:p>
        </p:txBody>
      </p:sp>
    </p:spTree>
    <p:extLst>
      <p:ext uri="{BB962C8B-B14F-4D97-AF65-F5344CB8AC3E}">
        <p14:creationId xmlns:p14="http://schemas.microsoft.com/office/powerpoint/2010/main" val="335494938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509712-AA68-4738-BC57-716195C5BD2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529B230-291E-4E2E-BD40-79C8FFDDC644}"/>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4BA4FCE-5416-4F65-9EF5-778FB349B621}"/>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B7BDF1-0FD4-40C6-893E-C3CBBD3CAFEC}"/>
              </a:ext>
            </a:extLst>
          </p:cNvPr>
          <p:cNvSpPr>
            <a:spLocks noGrp="1"/>
          </p:cNvSpPr>
          <p:nvPr>
            <p:ph type="dt" sz="half" idx="10"/>
          </p:nvPr>
        </p:nvSpPr>
        <p:spPr>
          <a:xfrm>
            <a:off x="838200" y="6356351"/>
            <a:ext cx="2743200" cy="365125"/>
          </a:xfrm>
          <a:prstGeom prst="rect">
            <a:avLst/>
          </a:prstGeom>
        </p:spPr>
        <p:txBody>
          <a:bodyPr/>
          <a:lstStyle>
            <a:lvl1pPr>
              <a:defRPr b="0" i="0"/>
            </a:lvl1pPr>
          </a:lstStyle>
          <a:p>
            <a:fld id="{8F718E4B-D7BC-4518-919D-7A152F2E9155}" type="datetimeFigureOut">
              <a:rPr lang="en-US" smtClean="0"/>
              <a:pPr/>
              <a:t>3/28/2024</a:t>
            </a:fld>
            <a:endParaRPr lang="en-US"/>
          </a:p>
        </p:txBody>
      </p:sp>
      <p:sp>
        <p:nvSpPr>
          <p:cNvPr id="6" name="Footer Placeholder 5">
            <a:extLst>
              <a:ext uri="{FF2B5EF4-FFF2-40B4-BE49-F238E27FC236}">
                <a16:creationId xmlns:a16="http://schemas.microsoft.com/office/drawing/2014/main" id="{E790D352-C67B-4D8C-AB95-FCA1D226FB07}"/>
              </a:ext>
            </a:extLst>
          </p:cNvPr>
          <p:cNvSpPr>
            <a:spLocks noGrp="1"/>
          </p:cNvSpPr>
          <p:nvPr>
            <p:ph type="ftr" sz="quarter" idx="11"/>
          </p:nvPr>
        </p:nvSpPr>
        <p:spPr>
          <a:xfrm>
            <a:off x="4038600" y="6356351"/>
            <a:ext cx="4114800" cy="365125"/>
          </a:xfrm>
          <a:prstGeom prst="rect">
            <a:avLst/>
          </a:prstGeom>
        </p:spPr>
        <p:txBody>
          <a:bodyPr/>
          <a:lstStyle>
            <a:lvl1pPr>
              <a:defRPr b="0" i="0"/>
            </a:lvl1pPr>
          </a:lstStyle>
          <a:p>
            <a:endParaRPr lang="en-US"/>
          </a:p>
        </p:txBody>
      </p:sp>
      <p:sp>
        <p:nvSpPr>
          <p:cNvPr id="7" name="Slide Number Placeholder 6">
            <a:extLst>
              <a:ext uri="{FF2B5EF4-FFF2-40B4-BE49-F238E27FC236}">
                <a16:creationId xmlns:a16="http://schemas.microsoft.com/office/drawing/2014/main" id="{F96365C6-3F66-41FD-8C47-B7ECB1794D10}"/>
              </a:ext>
            </a:extLst>
          </p:cNvPr>
          <p:cNvSpPr>
            <a:spLocks noGrp="1"/>
          </p:cNvSpPr>
          <p:nvPr>
            <p:ph type="sldNum" sz="quarter" idx="12"/>
          </p:nvPr>
        </p:nvSpPr>
        <p:spPr/>
        <p:txBody>
          <a:bodyPr/>
          <a:lstStyle>
            <a:lvl1pPr>
              <a:defRPr b="0" i="0"/>
            </a:lvl1pPr>
          </a:lstStyle>
          <a:p>
            <a:fld id="{02DB446F-D91F-4917-BD6C-386E44823812}" type="slidenum">
              <a:rPr lang="en-US" smtClean="0"/>
              <a:pPr/>
              <a:t>‹#›</a:t>
            </a:fld>
            <a:endParaRPr lang="en-US"/>
          </a:p>
        </p:txBody>
      </p:sp>
    </p:spTree>
    <p:extLst>
      <p:ext uri="{BB962C8B-B14F-4D97-AF65-F5344CB8AC3E}">
        <p14:creationId xmlns:p14="http://schemas.microsoft.com/office/powerpoint/2010/main" val="286595306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DA676-F7CF-4350-B050-FA0D936C0CF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CFAAE8D-BCEB-468F-8F18-0FF518A923B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25C1EB-D011-49F8-8778-E339F6514AF8}"/>
              </a:ext>
            </a:extLst>
          </p:cNvPr>
          <p:cNvSpPr>
            <a:spLocks noGrp="1"/>
          </p:cNvSpPr>
          <p:nvPr>
            <p:ph type="dt" sz="half" idx="10"/>
          </p:nvPr>
        </p:nvSpPr>
        <p:spPr>
          <a:xfrm>
            <a:off x="838200" y="6356351"/>
            <a:ext cx="2743200" cy="365125"/>
          </a:xfrm>
          <a:prstGeom prst="rect">
            <a:avLst/>
          </a:prstGeom>
        </p:spPr>
        <p:txBody>
          <a:bodyPr/>
          <a:lstStyle>
            <a:lvl1pPr>
              <a:defRPr b="0" i="0"/>
            </a:lvl1pPr>
          </a:lstStyle>
          <a:p>
            <a:fld id="{8F718E4B-D7BC-4518-919D-7A152F2E9155}" type="datetimeFigureOut">
              <a:rPr lang="en-US" smtClean="0"/>
              <a:pPr/>
              <a:t>3/28/2024</a:t>
            </a:fld>
            <a:endParaRPr lang="en-US"/>
          </a:p>
        </p:txBody>
      </p:sp>
      <p:sp>
        <p:nvSpPr>
          <p:cNvPr id="5" name="Footer Placeholder 4">
            <a:extLst>
              <a:ext uri="{FF2B5EF4-FFF2-40B4-BE49-F238E27FC236}">
                <a16:creationId xmlns:a16="http://schemas.microsoft.com/office/drawing/2014/main" id="{608D07C1-FA88-4554-8D80-77FCF61D67D0}"/>
              </a:ext>
            </a:extLst>
          </p:cNvPr>
          <p:cNvSpPr>
            <a:spLocks noGrp="1"/>
          </p:cNvSpPr>
          <p:nvPr>
            <p:ph type="ftr" sz="quarter" idx="11"/>
          </p:nvPr>
        </p:nvSpPr>
        <p:spPr>
          <a:xfrm>
            <a:off x="4038600" y="6356351"/>
            <a:ext cx="4114800" cy="365125"/>
          </a:xfrm>
          <a:prstGeom prst="rect">
            <a:avLst/>
          </a:prstGeom>
        </p:spPr>
        <p:txBody>
          <a:bodyPr/>
          <a:lstStyle>
            <a:lvl1pPr>
              <a:defRPr b="0" i="0"/>
            </a:lvl1pPr>
          </a:lstStyle>
          <a:p>
            <a:endParaRPr lang="en-US"/>
          </a:p>
        </p:txBody>
      </p:sp>
      <p:sp>
        <p:nvSpPr>
          <p:cNvPr id="6" name="Slide Number Placeholder 5">
            <a:extLst>
              <a:ext uri="{FF2B5EF4-FFF2-40B4-BE49-F238E27FC236}">
                <a16:creationId xmlns:a16="http://schemas.microsoft.com/office/drawing/2014/main" id="{E18923F8-0451-47F3-9D7E-AD1A2B4C56FE}"/>
              </a:ext>
            </a:extLst>
          </p:cNvPr>
          <p:cNvSpPr>
            <a:spLocks noGrp="1"/>
          </p:cNvSpPr>
          <p:nvPr>
            <p:ph type="sldNum" sz="quarter" idx="12"/>
          </p:nvPr>
        </p:nvSpPr>
        <p:spPr/>
        <p:txBody>
          <a:bodyPr/>
          <a:lstStyle>
            <a:lvl1pPr>
              <a:defRPr b="0" i="0"/>
            </a:lvl1pPr>
          </a:lstStyle>
          <a:p>
            <a:fld id="{02DB446F-D91F-4917-BD6C-386E44823812}" type="slidenum">
              <a:rPr lang="en-US" smtClean="0"/>
              <a:pPr/>
              <a:t>‹#›</a:t>
            </a:fld>
            <a:endParaRPr lang="en-US"/>
          </a:p>
        </p:txBody>
      </p:sp>
    </p:spTree>
    <p:extLst>
      <p:ext uri="{BB962C8B-B14F-4D97-AF65-F5344CB8AC3E}">
        <p14:creationId xmlns:p14="http://schemas.microsoft.com/office/powerpoint/2010/main" val="271168805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829E70D-E1A8-42CC-9906-D20551BE665D}"/>
              </a:ext>
            </a:extLst>
          </p:cNvPr>
          <p:cNvSpPr>
            <a:spLocks noGrp="1"/>
          </p:cNvSpPr>
          <p:nvPr>
            <p:ph type="title" orient="vert"/>
          </p:nvPr>
        </p:nvSpPr>
        <p:spPr>
          <a:xfrm>
            <a:off x="8724901" y="365126"/>
            <a:ext cx="2628900" cy="581183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78AF9DF-54A9-4A09-A16C-0EBC15D14781}"/>
              </a:ext>
            </a:extLst>
          </p:cNvPr>
          <p:cNvSpPr>
            <a:spLocks noGrp="1"/>
          </p:cNvSpPr>
          <p:nvPr>
            <p:ph type="body" orient="vert" idx="1"/>
          </p:nvPr>
        </p:nvSpPr>
        <p:spPr>
          <a:xfrm>
            <a:off x="838201" y="365126"/>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14C6ED-78BF-470E-A9CB-210E64701309}"/>
              </a:ext>
            </a:extLst>
          </p:cNvPr>
          <p:cNvSpPr>
            <a:spLocks noGrp="1"/>
          </p:cNvSpPr>
          <p:nvPr>
            <p:ph type="dt" sz="half" idx="10"/>
          </p:nvPr>
        </p:nvSpPr>
        <p:spPr>
          <a:xfrm>
            <a:off x="838200" y="6356351"/>
            <a:ext cx="2743200" cy="365125"/>
          </a:xfrm>
          <a:prstGeom prst="rect">
            <a:avLst/>
          </a:prstGeom>
        </p:spPr>
        <p:txBody>
          <a:bodyPr/>
          <a:lstStyle>
            <a:lvl1pPr>
              <a:defRPr b="0" i="0"/>
            </a:lvl1pPr>
          </a:lstStyle>
          <a:p>
            <a:fld id="{8F718E4B-D7BC-4518-919D-7A152F2E9155}" type="datetimeFigureOut">
              <a:rPr lang="en-US" smtClean="0"/>
              <a:pPr/>
              <a:t>3/28/2024</a:t>
            </a:fld>
            <a:endParaRPr lang="en-US"/>
          </a:p>
        </p:txBody>
      </p:sp>
      <p:sp>
        <p:nvSpPr>
          <p:cNvPr id="5" name="Footer Placeholder 4">
            <a:extLst>
              <a:ext uri="{FF2B5EF4-FFF2-40B4-BE49-F238E27FC236}">
                <a16:creationId xmlns:a16="http://schemas.microsoft.com/office/drawing/2014/main" id="{F64E951B-D499-42DF-8AEF-E21E8ADD20D8}"/>
              </a:ext>
            </a:extLst>
          </p:cNvPr>
          <p:cNvSpPr>
            <a:spLocks noGrp="1"/>
          </p:cNvSpPr>
          <p:nvPr>
            <p:ph type="ftr" sz="quarter" idx="11"/>
          </p:nvPr>
        </p:nvSpPr>
        <p:spPr>
          <a:xfrm>
            <a:off x="4038600" y="6356351"/>
            <a:ext cx="4114800" cy="365125"/>
          </a:xfrm>
          <a:prstGeom prst="rect">
            <a:avLst/>
          </a:prstGeom>
        </p:spPr>
        <p:txBody>
          <a:bodyPr/>
          <a:lstStyle>
            <a:lvl1pPr>
              <a:defRPr b="0" i="0"/>
            </a:lvl1pPr>
          </a:lstStyle>
          <a:p>
            <a:endParaRPr lang="en-US"/>
          </a:p>
        </p:txBody>
      </p:sp>
      <p:sp>
        <p:nvSpPr>
          <p:cNvPr id="6" name="Slide Number Placeholder 5">
            <a:extLst>
              <a:ext uri="{FF2B5EF4-FFF2-40B4-BE49-F238E27FC236}">
                <a16:creationId xmlns:a16="http://schemas.microsoft.com/office/drawing/2014/main" id="{A7662864-B4AA-4F1B-B260-3DCCB3EECFA0}"/>
              </a:ext>
            </a:extLst>
          </p:cNvPr>
          <p:cNvSpPr>
            <a:spLocks noGrp="1"/>
          </p:cNvSpPr>
          <p:nvPr>
            <p:ph type="sldNum" sz="quarter" idx="12"/>
          </p:nvPr>
        </p:nvSpPr>
        <p:spPr/>
        <p:txBody>
          <a:bodyPr/>
          <a:lstStyle>
            <a:lvl1pPr>
              <a:defRPr b="0" i="0"/>
            </a:lvl1pPr>
          </a:lstStyle>
          <a:p>
            <a:fld id="{02DB446F-D91F-4917-BD6C-386E44823812}" type="slidenum">
              <a:rPr lang="en-US" smtClean="0"/>
              <a:pPr/>
              <a:t>‹#›</a:t>
            </a:fld>
            <a:endParaRPr lang="en-US"/>
          </a:p>
        </p:txBody>
      </p:sp>
    </p:spTree>
    <p:extLst>
      <p:ext uri="{BB962C8B-B14F-4D97-AF65-F5344CB8AC3E}">
        <p14:creationId xmlns:p14="http://schemas.microsoft.com/office/powerpoint/2010/main" val="219008949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Blank 3 1 1">
  <p:cSld name="Blank 3 1 1">
    <p:spTree>
      <p:nvGrpSpPr>
        <p:cNvPr id="1" name="Shape 142"/>
        <p:cNvGrpSpPr/>
        <p:nvPr/>
      </p:nvGrpSpPr>
      <p:grpSpPr>
        <a:xfrm>
          <a:off x="0" y="0"/>
          <a:ext cx="0" cy="0"/>
          <a:chOff x="0" y="0"/>
          <a:chExt cx="0" cy="0"/>
        </a:xfrm>
      </p:grpSpPr>
      <p:sp>
        <p:nvSpPr>
          <p:cNvPr id="143" name="Google Shape;143;p4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venir Next LT Pro" panose="020B0504020202020204" pitchFamily="34" charset="77"/>
                <a:ea typeface="Avenir Next LT Pro" panose="020B0504020202020204" pitchFamily="34" charset="77"/>
                <a:cs typeface="Avenir Next LT Pro" panose="020B0504020202020204" pitchFamily="34" charset="77"/>
                <a:sym typeface="Montserrat"/>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Montserrat"/>
                <a:ea typeface="Montserrat"/>
                <a:cs typeface="Montserrat"/>
                <a:sym typeface="Montserrat"/>
              </a:defRPr>
            </a:lvl9pPr>
          </a:lstStyle>
          <a:p>
            <a:fld id="{00000000-1234-1234-1234-123412341234}" type="slidenum">
              <a:rPr lang="en" smtClean="0"/>
              <a:pPr/>
              <a:t>‹#›</a:t>
            </a:fld>
            <a:endParaRPr lang="en"/>
          </a:p>
        </p:txBody>
      </p:sp>
      <p:sp>
        <p:nvSpPr>
          <p:cNvPr id="145" name="Google Shape;145;p42"/>
          <p:cNvSpPr txBox="1">
            <a:spLocks noGrp="1"/>
          </p:cNvSpPr>
          <p:nvPr>
            <p:ph type="title"/>
          </p:nvPr>
        </p:nvSpPr>
        <p:spPr>
          <a:xfrm>
            <a:off x="268433" y="2576400"/>
            <a:ext cx="3518400" cy="1502000"/>
          </a:xfrm>
          <a:prstGeom prst="rect">
            <a:avLst/>
          </a:prstGeom>
          <a:noFill/>
          <a:ln>
            <a:noFill/>
          </a:ln>
        </p:spPr>
        <p:txBody>
          <a:bodyPr spcFirstLastPara="1" wrap="square" lIns="0" tIns="0" rIns="0" bIns="0" anchor="ctr" anchorCtr="0">
            <a:normAutofit/>
          </a:bodyPr>
          <a:lstStyle>
            <a:lvl1pPr lvl="0" algn="l" rtl="0">
              <a:lnSpc>
                <a:spcPct val="100000"/>
              </a:lnSpc>
              <a:spcBef>
                <a:spcPts val="0"/>
              </a:spcBef>
              <a:spcAft>
                <a:spcPts val="0"/>
              </a:spcAft>
              <a:buSzPts val="2800"/>
              <a:buNone/>
              <a:defRPr sz="3200" b="0" i="0">
                <a:solidFill>
                  <a:srgbClr val="4D4D4E"/>
                </a:solidFill>
                <a:latin typeface="Avenir Next LT Pro" panose="020B0504020202020204" pitchFamily="34" charset="77"/>
                <a:ea typeface="Avenir Next LT Pro" panose="020B0504020202020204" pitchFamily="34" charset="77"/>
                <a:cs typeface="Avenir Next LT Pro" panose="020B0504020202020204" pitchFamily="34" charset="77"/>
                <a:sym typeface="Montserrat"/>
              </a:defRPr>
            </a:lvl1pPr>
            <a:lvl2pPr lvl="1" algn="l" rtl="0">
              <a:lnSpc>
                <a:spcPct val="100000"/>
              </a:lnSpc>
              <a:spcBef>
                <a:spcPts val="0"/>
              </a:spcBef>
              <a:spcAft>
                <a:spcPts val="0"/>
              </a:spcAft>
              <a:buSzPts val="2800"/>
              <a:buNone/>
              <a:defRPr sz="3200"/>
            </a:lvl2pPr>
            <a:lvl3pPr lvl="2" algn="l" rtl="0">
              <a:lnSpc>
                <a:spcPct val="100000"/>
              </a:lnSpc>
              <a:spcBef>
                <a:spcPts val="0"/>
              </a:spcBef>
              <a:spcAft>
                <a:spcPts val="0"/>
              </a:spcAft>
              <a:buSzPts val="2800"/>
              <a:buNone/>
              <a:defRPr sz="3200"/>
            </a:lvl3pPr>
            <a:lvl4pPr lvl="3" algn="l" rtl="0">
              <a:lnSpc>
                <a:spcPct val="100000"/>
              </a:lnSpc>
              <a:spcBef>
                <a:spcPts val="0"/>
              </a:spcBef>
              <a:spcAft>
                <a:spcPts val="0"/>
              </a:spcAft>
              <a:buSzPts val="2800"/>
              <a:buNone/>
              <a:defRPr sz="3200"/>
            </a:lvl4pPr>
            <a:lvl5pPr lvl="4" algn="l" rtl="0">
              <a:lnSpc>
                <a:spcPct val="100000"/>
              </a:lnSpc>
              <a:spcBef>
                <a:spcPts val="0"/>
              </a:spcBef>
              <a:spcAft>
                <a:spcPts val="0"/>
              </a:spcAft>
              <a:buSzPts val="2800"/>
              <a:buNone/>
              <a:defRPr sz="3200"/>
            </a:lvl5pPr>
            <a:lvl6pPr lvl="5" algn="l" rtl="0">
              <a:lnSpc>
                <a:spcPct val="100000"/>
              </a:lnSpc>
              <a:spcBef>
                <a:spcPts val="0"/>
              </a:spcBef>
              <a:spcAft>
                <a:spcPts val="0"/>
              </a:spcAft>
              <a:buSzPts val="2800"/>
              <a:buNone/>
              <a:defRPr sz="3200"/>
            </a:lvl6pPr>
            <a:lvl7pPr lvl="6" algn="l" rtl="0">
              <a:lnSpc>
                <a:spcPct val="100000"/>
              </a:lnSpc>
              <a:spcBef>
                <a:spcPts val="0"/>
              </a:spcBef>
              <a:spcAft>
                <a:spcPts val="0"/>
              </a:spcAft>
              <a:buSzPts val="2800"/>
              <a:buNone/>
              <a:defRPr sz="3200"/>
            </a:lvl7pPr>
            <a:lvl8pPr lvl="7" algn="l" rtl="0">
              <a:lnSpc>
                <a:spcPct val="100000"/>
              </a:lnSpc>
              <a:spcBef>
                <a:spcPts val="0"/>
              </a:spcBef>
              <a:spcAft>
                <a:spcPts val="0"/>
              </a:spcAft>
              <a:buSzPts val="2800"/>
              <a:buNone/>
              <a:defRPr sz="3200"/>
            </a:lvl8pPr>
            <a:lvl9pPr lvl="8" algn="l" rtl="0">
              <a:lnSpc>
                <a:spcPct val="100000"/>
              </a:lnSpc>
              <a:spcBef>
                <a:spcPts val="0"/>
              </a:spcBef>
              <a:spcAft>
                <a:spcPts val="0"/>
              </a:spcAft>
              <a:buSzPts val="2800"/>
              <a:buNone/>
              <a:defRPr sz="3200"/>
            </a:lvl9pPr>
          </a:lstStyle>
          <a:p>
            <a:r>
              <a:rPr lang="en-US"/>
              <a:t>Click to edit Master title style</a:t>
            </a:r>
            <a:endParaRPr/>
          </a:p>
        </p:txBody>
      </p:sp>
    </p:spTree>
    <p:extLst>
      <p:ext uri="{BB962C8B-B14F-4D97-AF65-F5344CB8AC3E}">
        <p14:creationId xmlns:p14="http://schemas.microsoft.com/office/powerpoint/2010/main" val="18885283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9CB4AD0-6CD2-EEF8-278B-250296F575DD}"/>
              </a:ext>
            </a:extLst>
          </p:cNvPr>
          <p:cNvSpPr>
            <a:spLocks noGrp="1"/>
          </p:cNvSpPr>
          <p:nvPr>
            <p:ph type="dt" sz="half" idx="10"/>
          </p:nvPr>
        </p:nvSpPr>
        <p:spPr/>
        <p:txBody>
          <a:bodyPr/>
          <a:lstStyle/>
          <a:p>
            <a:fld id="{805CFF0B-EB7C-0849-BBEC-B37654510D61}" type="datetimeFigureOut">
              <a:rPr lang="en-US" smtClean="0"/>
              <a:t>3/28/2024</a:t>
            </a:fld>
            <a:endParaRPr lang="en-US"/>
          </a:p>
        </p:txBody>
      </p:sp>
      <p:sp>
        <p:nvSpPr>
          <p:cNvPr id="3" name="Footer Placeholder 2">
            <a:extLst>
              <a:ext uri="{FF2B5EF4-FFF2-40B4-BE49-F238E27FC236}">
                <a16:creationId xmlns:a16="http://schemas.microsoft.com/office/drawing/2014/main" id="{7650D70A-B95F-D098-DC2F-EFB58C4FE50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DE4BEB4-6507-2E7D-BFB3-B143D5B5CB58}"/>
              </a:ext>
            </a:extLst>
          </p:cNvPr>
          <p:cNvSpPr>
            <a:spLocks noGrp="1"/>
          </p:cNvSpPr>
          <p:nvPr>
            <p:ph type="sldNum" sz="quarter" idx="12"/>
          </p:nvPr>
        </p:nvSpPr>
        <p:spPr/>
        <p:txBody>
          <a:bodyPr/>
          <a:lstStyle/>
          <a:p>
            <a:fld id="{6F07B295-9C9C-9544-A43F-CE3CDE36E7BB}" type="slidenum">
              <a:rPr lang="en-US" smtClean="0"/>
              <a:t>‹#›</a:t>
            </a:fld>
            <a:endParaRPr lang="en-US"/>
          </a:p>
        </p:txBody>
      </p:sp>
    </p:spTree>
    <p:extLst>
      <p:ext uri="{BB962C8B-B14F-4D97-AF65-F5344CB8AC3E}">
        <p14:creationId xmlns:p14="http://schemas.microsoft.com/office/powerpoint/2010/main" val="1504488405"/>
      </p:ext>
    </p:extLst>
  </p:cSld>
  <p:clrMapOvr>
    <a:masterClrMapping/>
  </p:clrMapOvr>
  <p:transition>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matchingName="Custom Layout 11">
  <p:cSld name="Custom Layout 11">
    <p:spTree>
      <p:nvGrpSpPr>
        <p:cNvPr id="1" name="Shape 57"/>
        <p:cNvGrpSpPr/>
        <p:nvPr/>
      </p:nvGrpSpPr>
      <p:grpSpPr>
        <a:xfrm>
          <a:off x="0" y="0"/>
          <a:ext cx="0" cy="0"/>
          <a:chOff x="0" y="0"/>
          <a:chExt cx="0" cy="0"/>
        </a:xfrm>
      </p:grpSpPr>
    </p:spTree>
    <p:extLst>
      <p:ext uri="{BB962C8B-B14F-4D97-AF65-F5344CB8AC3E}">
        <p14:creationId xmlns:p14="http://schemas.microsoft.com/office/powerpoint/2010/main" val="62129032"/>
      </p:ext>
    </p:extLst>
  </p:cSld>
  <p:clrMapOvr>
    <a:masterClrMapping/>
  </p:clrMapOvr>
  <p:extLst>
    <p:ext uri="{DCECCB84-F9BA-43D5-87BE-67443E8EF086}">
      <p15:sldGuideLst xmlns:p15="http://schemas.microsoft.com/office/powerpoint/2012/main"/>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pPr lvl="0"/>
            <a:r>
              <a:rPr lang="en-US"/>
              <a:t>Click to edit Master text styles</a:t>
            </a: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39894134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matchingName="Custom Layout 4" preserve="1">
  <p:cSld name="Custom Layout 4">
    <p:spTree>
      <p:nvGrpSpPr>
        <p:cNvPr id="1" name="Shape 39"/>
        <p:cNvGrpSpPr/>
        <p:nvPr/>
      </p:nvGrpSpPr>
      <p:grpSpPr>
        <a:xfrm>
          <a:off x="0" y="0"/>
          <a:ext cx="0" cy="0"/>
          <a:chOff x="0" y="0"/>
          <a:chExt cx="0" cy="0"/>
        </a:xfrm>
      </p:grpSpPr>
      <p:sp>
        <p:nvSpPr>
          <p:cNvPr id="4" name="Rectangle 3">
            <a:extLst>
              <a:ext uri="{FF2B5EF4-FFF2-40B4-BE49-F238E27FC236}">
                <a16:creationId xmlns:a16="http://schemas.microsoft.com/office/drawing/2014/main" id="{EFD140B6-AD2C-4314-0F90-14E136BEC7B4}"/>
              </a:ext>
            </a:extLst>
          </p:cNvPr>
          <p:cNvSpPr/>
          <p:nvPr userDrawn="1"/>
        </p:nvSpPr>
        <p:spPr>
          <a:xfrm>
            <a:off x="0" y="0"/>
            <a:ext cx="12192000" cy="1050224"/>
          </a:xfrm>
          <a:prstGeom prst="rect">
            <a:avLst/>
          </a:prstGeom>
          <a:solidFill>
            <a:srgbClr val="030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0" i="0">
                <a:latin typeface="Avenir Next LT Pro" panose="020B0504020202020204" pitchFamily="34" charset="77"/>
              </a:rPr>
              <a:t> </a:t>
            </a:r>
          </a:p>
        </p:txBody>
      </p:sp>
      <p:pic>
        <p:nvPicPr>
          <p:cNvPr id="3" name="Picture 2" descr="A black and white logo&#10;&#10;Description automatically generated">
            <a:extLst>
              <a:ext uri="{FF2B5EF4-FFF2-40B4-BE49-F238E27FC236}">
                <a16:creationId xmlns:a16="http://schemas.microsoft.com/office/drawing/2014/main" id="{604B077F-1BF8-318E-BF9A-F7110051740A}"/>
              </a:ext>
            </a:extLst>
          </p:cNvPr>
          <p:cNvPicPr>
            <a:picLocks noChangeAspect="1"/>
          </p:cNvPicPr>
          <p:nvPr userDrawn="1"/>
        </p:nvPicPr>
        <p:blipFill>
          <a:blip r:embed="rId2"/>
          <a:stretch>
            <a:fillRect/>
          </a:stretch>
        </p:blipFill>
        <p:spPr>
          <a:xfrm>
            <a:off x="10813323" y="131169"/>
            <a:ext cx="1279556" cy="787889"/>
          </a:xfrm>
          <a:prstGeom prst="rect">
            <a:avLst/>
          </a:prstGeom>
        </p:spPr>
      </p:pic>
    </p:spTree>
    <p:extLst>
      <p:ext uri="{BB962C8B-B14F-4D97-AF65-F5344CB8AC3E}">
        <p14:creationId xmlns:p14="http://schemas.microsoft.com/office/powerpoint/2010/main" val="183779141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matchingName="Custom Layout 4" preserve="1">
  <p:cSld name="1_Custom Layout 4">
    <p:spTree>
      <p:nvGrpSpPr>
        <p:cNvPr id="1" name="Shape 39"/>
        <p:cNvGrpSpPr/>
        <p:nvPr/>
      </p:nvGrpSpPr>
      <p:grpSpPr>
        <a:xfrm>
          <a:off x="0" y="0"/>
          <a:ext cx="0" cy="0"/>
          <a:chOff x="0" y="0"/>
          <a:chExt cx="0" cy="0"/>
        </a:xfrm>
      </p:grpSpPr>
      <p:sp>
        <p:nvSpPr>
          <p:cNvPr id="4" name="Rectangle 3">
            <a:extLst>
              <a:ext uri="{FF2B5EF4-FFF2-40B4-BE49-F238E27FC236}">
                <a16:creationId xmlns:a16="http://schemas.microsoft.com/office/drawing/2014/main" id="{B4FE9CC7-3003-F05B-39EE-F0E2B2E24803}"/>
              </a:ext>
            </a:extLst>
          </p:cNvPr>
          <p:cNvSpPr/>
          <p:nvPr userDrawn="1"/>
        </p:nvSpPr>
        <p:spPr>
          <a:xfrm>
            <a:off x="0" y="-1"/>
            <a:ext cx="12192000" cy="1050224"/>
          </a:xfrm>
          <a:prstGeom prst="rect">
            <a:avLst/>
          </a:prstGeom>
          <a:solidFill>
            <a:srgbClr val="82C3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0" i="0">
                <a:latin typeface="Avenir Next LT Pro" panose="020B0504020202020204" pitchFamily="34" charset="77"/>
              </a:rPr>
              <a:t> </a:t>
            </a:r>
          </a:p>
        </p:txBody>
      </p:sp>
      <p:pic>
        <p:nvPicPr>
          <p:cNvPr id="3" name="Picture 2" descr="A black and white logo&#10;&#10;Description automatically generated">
            <a:extLst>
              <a:ext uri="{FF2B5EF4-FFF2-40B4-BE49-F238E27FC236}">
                <a16:creationId xmlns:a16="http://schemas.microsoft.com/office/drawing/2014/main" id="{AB1F6A8F-9829-A688-9C0E-920852AFD8E7}"/>
              </a:ext>
            </a:extLst>
          </p:cNvPr>
          <p:cNvPicPr>
            <a:picLocks noChangeAspect="1"/>
          </p:cNvPicPr>
          <p:nvPr userDrawn="1"/>
        </p:nvPicPr>
        <p:blipFill>
          <a:blip r:embed="rId2"/>
          <a:stretch>
            <a:fillRect/>
          </a:stretch>
        </p:blipFill>
        <p:spPr>
          <a:xfrm>
            <a:off x="10813323" y="131169"/>
            <a:ext cx="1279556" cy="787889"/>
          </a:xfrm>
          <a:prstGeom prst="rect">
            <a:avLst/>
          </a:prstGeom>
        </p:spPr>
      </p:pic>
    </p:spTree>
    <p:extLst>
      <p:ext uri="{BB962C8B-B14F-4D97-AF65-F5344CB8AC3E}">
        <p14:creationId xmlns:p14="http://schemas.microsoft.com/office/powerpoint/2010/main" val="86733055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matchingName="Custom Layout 4" preserve="1">
  <p:cSld name="1_Custom Layout 4">
    <p:spTree>
      <p:nvGrpSpPr>
        <p:cNvPr id="1" name="Shape 39"/>
        <p:cNvGrpSpPr/>
        <p:nvPr/>
      </p:nvGrpSpPr>
      <p:grpSpPr>
        <a:xfrm>
          <a:off x="0" y="0"/>
          <a:ext cx="0" cy="0"/>
          <a:chOff x="0" y="0"/>
          <a:chExt cx="0" cy="0"/>
        </a:xfrm>
      </p:grpSpPr>
      <p:sp>
        <p:nvSpPr>
          <p:cNvPr id="2" name="Rectangle 1">
            <a:extLst>
              <a:ext uri="{FF2B5EF4-FFF2-40B4-BE49-F238E27FC236}">
                <a16:creationId xmlns:a16="http://schemas.microsoft.com/office/drawing/2014/main" id="{4B0A0D18-1513-8EA7-B3FF-9DEA1BB304D8}"/>
              </a:ext>
            </a:extLst>
          </p:cNvPr>
          <p:cNvSpPr/>
          <p:nvPr userDrawn="1"/>
        </p:nvSpPr>
        <p:spPr>
          <a:xfrm>
            <a:off x="0" y="-1"/>
            <a:ext cx="12192000" cy="1050224"/>
          </a:xfrm>
          <a:prstGeom prst="rect">
            <a:avLst/>
          </a:prstGeom>
          <a:solidFill>
            <a:srgbClr val="52B5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0" i="0">
                <a:latin typeface="Avenir Next LT Pro" panose="020B0504020202020204" pitchFamily="34" charset="77"/>
              </a:rPr>
              <a:t> </a:t>
            </a:r>
          </a:p>
        </p:txBody>
      </p:sp>
      <p:pic>
        <p:nvPicPr>
          <p:cNvPr id="3" name="Picture 2" descr="A black and white logo&#10;&#10;Description automatically generated">
            <a:extLst>
              <a:ext uri="{FF2B5EF4-FFF2-40B4-BE49-F238E27FC236}">
                <a16:creationId xmlns:a16="http://schemas.microsoft.com/office/drawing/2014/main" id="{F4CD1691-3E39-0646-9A8E-4AD234BD9A00}"/>
              </a:ext>
            </a:extLst>
          </p:cNvPr>
          <p:cNvPicPr>
            <a:picLocks noChangeAspect="1"/>
          </p:cNvPicPr>
          <p:nvPr userDrawn="1"/>
        </p:nvPicPr>
        <p:blipFill>
          <a:blip r:embed="rId2"/>
          <a:stretch>
            <a:fillRect/>
          </a:stretch>
        </p:blipFill>
        <p:spPr>
          <a:xfrm>
            <a:off x="10813323" y="131169"/>
            <a:ext cx="1279556" cy="787889"/>
          </a:xfrm>
          <a:prstGeom prst="rect">
            <a:avLst/>
          </a:prstGeom>
        </p:spPr>
      </p:pic>
    </p:spTree>
    <p:extLst>
      <p:ext uri="{BB962C8B-B14F-4D97-AF65-F5344CB8AC3E}">
        <p14:creationId xmlns:p14="http://schemas.microsoft.com/office/powerpoint/2010/main" val="3643145211"/>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Custom Layout 4" preserve="1">
  <p:cSld name="1_Custom Layout 4">
    <p:spTree>
      <p:nvGrpSpPr>
        <p:cNvPr id="1" name="Shape 39"/>
        <p:cNvGrpSpPr/>
        <p:nvPr/>
      </p:nvGrpSpPr>
      <p:grpSpPr>
        <a:xfrm>
          <a:off x="0" y="0"/>
          <a:ext cx="0" cy="0"/>
          <a:chOff x="0" y="0"/>
          <a:chExt cx="0" cy="0"/>
        </a:xfrm>
      </p:grpSpPr>
      <p:sp>
        <p:nvSpPr>
          <p:cNvPr id="2" name="Rectangle 1">
            <a:extLst>
              <a:ext uri="{FF2B5EF4-FFF2-40B4-BE49-F238E27FC236}">
                <a16:creationId xmlns:a16="http://schemas.microsoft.com/office/drawing/2014/main" id="{4B0A0D18-1513-8EA7-B3FF-9DEA1BB304D8}"/>
              </a:ext>
            </a:extLst>
          </p:cNvPr>
          <p:cNvSpPr/>
          <p:nvPr userDrawn="1"/>
        </p:nvSpPr>
        <p:spPr>
          <a:xfrm>
            <a:off x="0" y="-1"/>
            <a:ext cx="12192000" cy="1050224"/>
          </a:xfrm>
          <a:prstGeom prst="rect">
            <a:avLst/>
          </a:prstGeom>
          <a:solidFill>
            <a:srgbClr val="F266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0" i="0">
                <a:latin typeface="Avenir Next LT Pro" panose="020B0504020202020204" pitchFamily="34" charset="77"/>
              </a:rPr>
              <a:t> </a:t>
            </a:r>
          </a:p>
        </p:txBody>
      </p:sp>
      <p:pic>
        <p:nvPicPr>
          <p:cNvPr id="3" name="Picture 2" descr="A black and white logo&#10;&#10;Description automatically generated">
            <a:extLst>
              <a:ext uri="{FF2B5EF4-FFF2-40B4-BE49-F238E27FC236}">
                <a16:creationId xmlns:a16="http://schemas.microsoft.com/office/drawing/2014/main" id="{F4CD1691-3E39-0646-9A8E-4AD234BD9A00}"/>
              </a:ext>
            </a:extLst>
          </p:cNvPr>
          <p:cNvPicPr>
            <a:picLocks noChangeAspect="1"/>
          </p:cNvPicPr>
          <p:nvPr userDrawn="1"/>
        </p:nvPicPr>
        <p:blipFill>
          <a:blip r:embed="rId2"/>
          <a:stretch>
            <a:fillRect/>
          </a:stretch>
        </p:blipFill>
        <p:spPr>
          <a:xfrm>
            <a:off x="10813323" y="131169"/>
            <a:ext cx="1279556" cy="787889"/>
          </a:xfrm>
          <a:prstGeom prst="rect">
            <a:avLst/>
          </a:prstGeom>
        </p:spPr>
      </p:pic>
    </p:spTree>
    <p:extLst>
      <p:ext uri="{BB962C8B-B14F-4D97-AF65-F5344CB8AC3E}">
        <p14:creationId xmlns:p14="http://schemas.microsoft.com/office/powerpoint/2010/main" val="363787866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Custom Layout 9" preserve="1">
  <p:cSld name="Custom Layout 9">
    <p:spTree>
      <p:nvGrpSpPr>
        <p:cNvPr id="1" name="Shape 48"/>
        <p:cNvGrpSpPr/>
        <p:nvPr/>
      </p:nvGrpSpPr>
      <p:grpSpPr>
        <a:xfrm>
          <a:off x="0" y="0"/>
          <a:ext cx="0" cy="0"/>
          <a:chOff x="0" y="0"/>
          <a:chExt cx="0" cy="0"/>
        </a:xfrm>
      </p:grpSpPr>
      <p:sp>
        <p:nvSpPr>
          <p:cNvPr id="2" name="Rectangle 1">
            <a:extLst>
              <a:ext uri="{FF2B5EF4-FFF2-40B4-BE49-F238E27FC236}">
                <a16:creationId xmlns:a16="http://schemas.microsoft.com/office/drawing/2014/main" id="{453253E8-95C1-CF02-91F7-E69F6AE03892}"/>
              </a:ext>
            </a:extLst>
          </p:cNvPr>
          <p:cNvSpPr/>
          <p:nvPr userDrawn="1"/>
        </p:nvSpPr>
        <p:spPr>
          <a:xfrm>
            <a:off x="1" y="0"/>
            <a:ext cx="12192000" cy="6858000"/>
          </a:xfrm>
          <a:prstGeom prst="rect">
            <a:avLst/>
          </a:prstGeom>
          <a:solidFill>
            <a:srgbClr val="0D9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40" rtl="0" eaLnBrk="1" fontAlgn="auto" latinLnBrk="0" hangingPunct="1">
              <a:lnSpc>
                <a:spcPct val="100000"/>
              </a:lnSpc>
              <a:spcBef>
                <a:spcPts val="0"/>
              </a:spcBef>
              <a:spcAft>
                <a:spcPts val="0"/>
              </a:spcAft>
              <a:buClr>
                <a:srgbClr val="000000"/>
              </a:buClr>
              <a:buSzTx/>
              <a:buFont typeface="Arial"/>
              <a:buNone/>
              <a:tabLst/>
              <a:defRPr/>
            </a:pPr>
            <a:endParaRPr kumimoji="0" lang="en-US" sz="1867" b="1" i="0" u="none" strike="noStrike" kern="0" cap="none" spc="0" normalizeH="0" baseline="0" noProof="0">
              <a:ln>
                <a:noFill/>
              </a:ln>
              <a:solidFill>
                <a:prstClr val="white"/>
              </a:solidFill>
              <a:effectLst/>
              <a:uLnTx/>
              <a:uFillTx/>
              <a:latin typeface="Avenir Next LT Pro" panose="020B0504020202020204" pitchFamily="34" charset="77"/>
              <a:ea typeface="+mn-ea"/>
              <a:cs typeface="+mn-cs"/>
              <a:sym typeface="Arial"/>
            </a:endParaRPr>
          </a:p>
        </p:txBody>
      </p:sp>
      <p:grpSp>
        <p:nvGrpSpPr>
          <p:cNvPr id="4" name="Group 3">
            <a:extLst>
              <a:ext uri="{FF2B5EF4-FFF2-40B4-BE49-F238E27FC236}">
                <a16:creationId xmlns:a16="http://schemas.microsoft.com/office/drawing/2014/main" id="{FBFE7963-CA90-D7A4-4DA5-37F68249674D}"/>
              </a:ext>
            </a:extLst>
          </p:cNvPr>
          <p:cNvGrpSpPr/>
          <p:nvPr userDrawn="1"/>
        </p:nvGrpSpPr>
        <p:grpSpPr>
          <a:xfrm rot="5400000">
            <a:off x="-3378870" y="2140176"/>
            <a:ext cx="8065172" cy="2577645"/>
            <a:chOff x="51884" y="4057649"/>
            <a:chExt cx="8761983" cy="2800347"/>
          </a:xfrm>
        </p:grpSpPr>
        <p:sp>
          <p:nvSpPr>
            <p:cNvPr id="5" name="Oval 4">
              <a:extLst>
                <a:ext uri="{FF2B5EF4-FFF2-40B4-BE49-F238E27FC236}">
                  <a16:creationId xmlns:a16="http://schemas.microsoft.com/office/drawing/2014/main" id="{18546020-DC18-31F7-615E-E2D360565C4C}"/>
                </a:ext>
              </a:extLst>
            </p:cNvPr>
            <p:cNvSpPr/>
            <p:nvPr/>
          </p:nvSpPr>
          <p:spPr>
            <a:xfrm>
              <a:off x="6013520" y="4057649"/>
              <a:ext cx="2800347" cy="2800347"/>
            </a:xfrm>
            <a:prstGeom prst="ellipse">
              <a:avLst/>
            </a:pr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0" i="0">
                <a:latin typeface="Avenir Next LT Pro" panose="020B0504020202020204" pitchFamily="34" charset="77"/>
              </a:endParaRPr>
            </a:p>
          </p:txBody>
        </p:sp>
        <p:sp>
          <p:nvSpPr>
            <p:cNvPr id="6" name="Oval 5">
              <a:extLst>
                <a:ext uri="{FF2B5EF4-FFF2-40B4-BE49-F238E27FC236}">
                  <a16:creationId xmlns:a16="http://schemas.microsoft.com/office/drawing/2014/main" id="{4F5C1D02-7082-5250-4C30-0D0E623AA057}"/>
                </a:ext>
              </a:extLst>
            </p:cNvPr>
            <p:cNvSpPr/>
            <p:nvPr/>
          </p:nvSpPr>
          <p:spPr>
            <a:xfrm>
              <a:off x="3032702" y="4057649"/>
              <a:ext cx="2800347" cy="2800347"/>
            </a:xfrm>
            <a:prstGeom prst="ellipse">
              <a:avLst/>
            </a:pr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0" i="0">
                <a:latin typeface="Avenir Next LT Pro" panose="020B0504020202020204" pitchFamily="34" charset="77"/>
              </a:endParaRPr>
            </a:p>
          </p:txBody>
        </p:sp>
        <p:sp>
          <p:nvSpPr>
            <p:cNvPr id="7" name="Oval 6">
              <a:extLst>
                <a:ext uri="{FF2B5EF4-FFF2-40B4-BE49-F238E27FC236}">
                  <a16:creationId xmlns:a16="http://schemas.microsoft.com/office/drawing/2014/main" id="{B8A21D06-8703-C6D2-6777-9702EBE1C5C5}"/>
                </a:ext>
              </a:extLst>
            </p:cNvPr>
            <p:cNvSpPr/>
            <p:nvPr/>
          </p:nvSpPr>
          <p:spPr>
            <a:xfrm>
              <a:off x="51884" y="4057649"/>
              <a:ext cx="2800347" cy="2800347"/>
            </a:xfrm>
            <a:prstGeom prst="ellipse">
              <a:avLst/>
            </a:pr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0" i="0">
                <a:latin typeface="Avenir Next LT Pro" panose="020B0504020202020204" pitchFamily="34" charset="77"/>
              </a:endParaRPr>
            </a:p>
          </p:txBody>
        </p:sp>
      </p:grpSp>
    </p:spTree>
    <p:extLst>
      <p:ext uri="{BB962C8B-B14F-4D97-AF65-F5344CB8AC3E}">
        <p14:creationId xmlns:p14="http://schemas.microsoft.com/office/powerpoint/2010/main" val="145441125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matchingName="Custom Layout 9" preserve="1">
  <p:cSld name="1_Custom Layout 9">
    <p:spTree>
      <p:nvGrpSpPr>
        <p:cNvPr id="1" name="Shape 48"/>
        <p:cNvGrpSpPr/>
        <p:nvPr/>
      </p:nvGrpSpPr>
      <p:grpSpPr>
        <a:xfrm>
          <a:off x="0" y="0"/>
          <a:ext cx="0" cy="0"/>
          <a:chOff x="0" y="0"/>
          <a:chExt cx="0" cy="0"/>
        </a:xfrm>
      </p:grpSpPr>
      <p:sp>
        <p:nvSpPr>
          <p:cNvPr id="2" name="Rectangle 1">
            <a:extLst>
              <a:ext uri="{FF2B5EF4-FFF2-40B4-BE49-F238E27FC236}">
                <a16:creationId xmlns:a16="http://schemas.microsoft.com/office/drawing/2014/main" id="{453253E8-95C1-CF02-91F7-E69F6AE03892}"/>
              </a:ext>
            </a:extLst>
          </p:cNvPr>
          <p:cNvSpPr/>
          <p:nvPr userDrawn="1"/>
        </p:nvSpPr>
        <p:spPr>
          <a:xfrm>
            <a:off x="1" y="0"/>
            <a:ext cx="12192000" cy="6858000"/>
          </a:xfrm>
          <a:prstGeom prst="rect">
            <a:avLst/>
          </a:prstGeom>
          <a:solidFill>
            <a:srgbClr val="53B5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40" rtl="0" eaLnBrk="1" fontAlgn="auto" latinLnBrk="0" hangingPunct="1">
              <a:lnSpc>
                <a:spcPct val="100000"/>
              </a:lnSpc>
              <a:spcBef>
                <a:spcPts val="0"/>
              </a:spcBef>
              <a:spcAft>
                <a:spcPts val="0"/>
              </a:spcAft>
              <a:buClr>
                <a:srgbClr val="000000"/>
              </a:buClr>
              <a:buSzTx/>
              <a:buFont typeface="Arial"/>
              <a:buNone/>
              <a:tabLst/>
              <a:defRPr/>
            </a:pPr>
            <a:endParaRPr kumimoji="0" lang="en-US" sz="1867" b="1" i="0" u="none" strike="noStrike" kern="0" cap="none" spc="0" normalizeH="0" baseline="0" noProof="0">
              <a:ln>
                <a:noFill/>
              </a:ln>
              <a:solidFill>
                <a:prstClr val="white"/>
              </a:solidFill>
              <a:effectLst/>
              <a:uLnTx/>
              <a:uFillTx/>
              <a:latin typeface="Avenir Next LT Pro" panose="020B0504020202020204" pitchFamily="34" charset="77"/>
              <a:ea typeface="+mn-ea"/>
              <a:cs typeface="+mn-cs"/>
              <a:sym typeface="Arial"/>
            </a:endParaRPr>
          </a:p>
        </p:txBody>
      </p:sp>
      <p:grpSp>
        <p:nvGrpSpPr>
          <p:cNvPr id="4" name="Group 3">
            <a:extLst>
              <a:ext uri="{FF2B5EF4-FFF2-40B4-BE49-F238E27FC236}">
                <a16:creationId xmlns:a16="http://schemas.microsoft.com/office/drawing/2014/main" id="{FBFE7963-CA90-D7A4-4DA5-37F68249674D}"/>
              </a:ext>
            </a:extLst>
          </p:cNvPr>
          <p:cNvGrpSpPr/>
          <p:nvPr userDrawn="1"/>
        </p:nvGrpSpPr>
        <p:grpSpPr>
          <a:xfrm rot="5400000">
            <a:off x="-3378870" y="2140176"/>
            <a:ext cx="8065172" cy="2577645"/>
            <a:chOff x="51884" y="4057649"/>
            <a:chExt cx="8761983" cy="2800347"/>
          </a:xfrm>
        </p:grpSpPr>
        <p:sp>
          <p:nvSpPr>
            <p:cNvPr id="5" name="Oval 4">
              <a:extLst>
                <a:ext uri="{FF2B5EF4-FFF2-40B4-BE49-F238E27FC236}">
                  <a16:creationId xmlns:a16="http://schemas.microsoft.com/office/drawing/2014/main" id="{18546020-DC18-31F7-615E-E2D360565C4C}"/>
                </a:ext>
              </a:extLst>
            </p:cNvPr>
            <p:cNvSpPr/>
            <p:nvPr/>
          </p:nvSpPr>
          <p:spPr>
            <a:xfrm>
              <a:off x="6013520" y="4057649"/>
              <a:ext cx="2800347" cy="2800347"/>
            </a:xfrm>
            <a:prstGeom prst="ellipse">
              <a:avLst/>
            </a:pr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0" i="0">
                <a:latin typeface="Avenir Next LT Pro" panose="020B0504020202020204" pitchFamily="34" charset="77"/>
              </a:endParaRPr>
            </a:p>
          </p:txBody>
        </p:sp>
        <p:sp>
          <p:nvSpPr>
            <p:cNvPr id="6" name="Oval 5">
              <a:extLst>
                <a:ext uri="{FF2B5EF4-FFF2-40B4-BE49-F238E27FC236}">
                  <a16:creationId xmlns:a16="http://schemas.microsoft.com/office/drawing/2014/main" id="{4F5C1D02-7082-5250-4C30-0D0E623AA057}"/>
                </a:ext>
              </a:extLst>
            </p:cNvPr>
            <p:cNvSpPr/>
            <p:nvPr/>
          </p:nvSpPr>
          <p:spPr>
            <a:xfrm>
              <a:off x="3032702" y="4057649"/>
              <a:ext cx="2800347" cy="2800347"/>
            </a:xfrm>
            <a:prstGeom prst="ellipse">
              <a:avLst/>
            </a:pr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0" i="0">
                <a:latin typeface="Avenir Next LT Pro" panose="020B0504020202020204" pitchFamily="34" charset="77"/>
              </a:endParaRPr>
            </a:p>
          </p:txBody>
        </p:sp>
        <p:sp>
          <p:nvSpPr>
            <p:cNvPr id="7" name="Oval 6">
              <a:extLst>
                <a:ext uri="{FF2B5EF4-FFF2-40B4-BE49-F238E27FC236}">
                  <a16:creationId xmlns:a16="http://schemas.microsoft.com/office/drawing/2014/main" id="{B8A21D06-8703-C6D2-6777-9702EBE1C5C5}"/>
                </a:ext>
              </a:extLst>
            </p:cNvPr>
            <p:cNvSpPr/>
            <p:nvPr/>
          </p:nvSpPr>
          <p:spPr>
            <a:xfrm>
              <a:off x="51884" y="4057649"/>
              <a:ext cx="2800347" cy="2800347"/>
            </a:xfrm>
            <a:prstGeom prst="ellipse">
              <a:avLst/>
            </a:pr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0" i="0">
                <a:latin typeface="Avenir Next LT Pro" panose="020B0504020202020204" pitchFamily="34" charset="77"/>
              </a:endParaRPr>
            </a:p>
          </p:txBody>
        </p:sp>
      </p:grpSp>
    </p:spTree>
    <p:extLst>
      <p:ext uri="{BB962C8B-B14F-4D97-AF65-F5344CB8AC3E}">
        <p14:creationId xmlns:p14="http://schemas.microsoft.com/office/powerpoint/2010/main" val="133462767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matchingName="Custom Layout 9" preserve="1">
  <p:cSld name="1_Custom Layout 9">
    <p:spTree>
      <p:nvGrpSpPr>
        <p:cNvPr id="1" name="Shape 48"/>
        <p:cNvGrpSpPr/>
        <p:nvPr/>
      </p:nvGrpSpPr>
      <p:grpSpPr>
        <a:xfrm>
          <a:off x="0" y="0"/>
          <a:ext cx="0" cy="0"/>
          <a:chOff x="0" y="0"/>
          <a:chExt cx="0" cy="0"/>
        </a:xfrm>
      </p:grpSpPr>
      <p:sp>
        <p:nvSpPr>
          <p:cNvPr id="2" name="Rectangle 1">
            <a:extLst>
              <a:ext uri="{FF2B5EF4-FFF2-40B4-BE49-F238E27FC236}">
                <a16:creationId xmlns:a16="http://schemas.microsoft.com/office/drawing/2014/main" id="{453253E8-95C1-CF02-91F7-E69F6AE03892}"/>
              </a:ext>
            </a:extLst>
          </p:cNvPr>
          <p:cNvSpPr/>
          <p:nvPr userDrawn="1"/>
        </p:nvSpPr>
        <p:spPr>
          <a:xfrm>
            <a:off x="1" y="0"/>
            <a:ext cx="12192000" cy="6858000"/>
          </a:xfrm>
          <a:prstGeom prst="rect">
            <a:avLst/>
          </a:prstGeom>
          <a:solidFill>
            <a:srgbClr val="F26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40" rtl="0" eaLnBrk="1" fontAlgn="auto" latinLnBrk="0" hangingPunct="1">
              <a:lnSpc>
                <a:spcPct val="100000"/>
              </a:lnSpc>
              <a:spcBef>
                <a:spcPts val="0"/>
              </a:spcBef>
              <a:spcAft>
                <a:spcPts val="0"/>
              </a:spcAft>
              <a:buClr>
                <a:srgbClr val="000000"/>
              </a:buClr>
              <a:buSzTx/>
              <a:buFont typeface="Arial"/>
              <a:buNone/>
              <a:tabLst/>
              <a:defRPr/>
            </a:pPr>
            <a:endParaRPr kumimoji="0" lang="en-US" sz="1867" b="1" i="0" u="none" strike="noStrike" kern="0" cap="none" spc="0" normalizeH="0" baseline="0" noProof="0">
              <a:ln>
                <a:noFill/>
              </a:ln>
              <a:solidFill>
                <a:prstClr val="white"/>
              </a:solidFill>
              <a:effectLst/>
              <a:uLnTx/>
              <a:uFillTx/>
              <a:latin typeface="Avenir Next LT Pro" panose="020B0504020202020204" pitchFamily="34" charset="77"/>
              <a:ea typeface="+mn-ea"/>
              <a:cs typeface="+mn-cs"/>
              <a:sym typeface="Arial"/>
            </a:endParaRPr>
          </a:p>
        </p:txBody>
      </p:sp>
      <p:grpSp>
        <p:nvGrpSpPr>
          <p:cNvPr id="4" name="Group 3">
            <a:extLst>
              <a:ext uri="{FF2B5EF4-FFF2-40B4-BE49-F238E27FC236}">
                <a16:creationId xmlns:a16="http://schemas.microsoft.com/office/drawing/2014/main" id="{FBFE7963-CA90-D7A4-4DA5-37F68249674D}"/>
              </a:ext>
            </a:extLst>
          </p:cNvPr>
          <p:cNvGrpSpPr/>
          <p:nvPr userDrawn="1"/>
        </p:nvGrpSpPr>
        <p:grpSpPr>
          <a:xfrm rot="5400000">
            <a:off x="-3378870" y="2140176"/>
            <a:ext cx="8065172" cy="2577645"/>
            <a:chOff x="51884" y="4057649"/>
            <a:chExt cx="8761983" cy="2800347"/>
          </a:xfrm>
        </p:grpSpPr>
        <p:sp>
          <p:nvSpPr>
            <p:cNvPr id="5" name="Oval 4">
              <a:extLst>
                <a:ext uri="{FF2B5EF4-FFF2-40B4-BE49-F238E27FC236}">
                  <a16:creationId xmlns:a16="http://schemas.microsoft.com/office/drawing/2014/main" id="{18546020-DC18-31F7-615E-E2D360565C4C}"/>
                </a:ext>
              </a:extLst>
            </p:cNvPr>
            <p:cNvSpPr/>
            <p:nvPr/>
          </p:nvSpPr>
          <p:spPr>
            <a:xfrm>
              <a:off x="6013520" y="4057649"/>
              <a:ext cx="2800347" cy="2800347"/>
            </a:xfrm>
            <a:prstGeom prst="ellipse">
              <a:avLst/>
            </a:pr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0" i="0">
                <a:latin typeface="Avenir Next LT Pro" panose="020B0504020202020204" pitchFamily="34" charset="77"/>
              </a:endParaRPr>
            </a:p>
          </p:txBody>
        </p:sp>
        <p:sp>
          <p:nvSpPr>
            <p:cNvPr id="6" name="Oval 5">
              <a:extLst>
                <a:ext uri="{FF2B5EF4-FFF2-40B4-BE49-F238E27FC236}">
                  <a16:creationId xmlns:a16="http://schemas.microsoft.com/office/drawing/2014/main" id="{4F5C1D02-7082-5250-4C30-0D0E623AA057}"/>
                </a:ext>
              </a:extLst>
            </p:cNvPr>
            <p:cNvSpPr/>
            <p:nvPr/>
          </p:nvSpPr>
          <p:spPr>
            <a:xfrm>
              <a:off x="3032702" y="4057649"/>
              <a:ext cx="2800347" cy="2800347"/>
            </a:xfrm>
            <a:prstGeom prst="ellipse">
              <a:avLst/>
            </a:pr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0" i="0">
                <a:latin typeface="Avenir Next LT Pro" panose="020B0504020202020204" pitchFamily="34" charset="77"/>
              </a:endParaRPr>
            </a:p>
          </p:txBody>
        </p:sp>
        <p:sp>
          <p:nvSpPr>
            <p:cNvPr id="7" name="Oval 6">
              <a:extLst>
                <a:ext uri="{FF2B5EF4-FFF2-40B4-BE49-F238E27FC236}">
                  <a16:creationId xmlns:a16="http://schemas.microsoft.com/office/drawing/2014/main" id="{B8A21D06-8703-C6D2-6777-9702EBE1C5C5}"/>
                </a:ext>
              </a:extLst>
            </p:cNvPr>
            <p:cNvSpPr/>
            <p:nvPr/>
          </p:nvSpPr>
          <p:spPr>
            <a:xfrm>
              <a:off x="51884" y="4057649"/>
              <a:ext cx="2800347" cy="2800347"/>
            </a:xfrm>
            <a:prstGeom prst="ellipse">
              <a:avLst/>
            </a:pr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0" i="0">
                <a:latin typeface="Avenir Next LT Pro" panose="020B0504020202020204" pitchFamily="34" charset="77"/>
              </a:endParaRPr>
            </a:p>
          </p:txBody>
        </p:sp>
      </p:grpSp>
      <p:sp>
        <p:nvSpPr>
          <p:cNvPr id="3" name="Rectangle 2">
            <a:extLst>
              <a:ext uri="{FF2B5EF4-FFF2-40B4-BE49-F238E27FC236}">
                <a16:creationId xmlns:a16="http://schemas.microsoft.com/office/drawing/2014/main" id="{E5F6A71E-C046-244D-926E-1BDB62E741D6}"/>
              </a:ext>
            </a:extLst>
          </p:cNvPr>
          <p:cNvSpPr/>
          <p:nvPr userDrawn="1"/>
        </p:nvSpPr>
        <p:spPr>
          <a:xfrm>
            <a:off x="295615" y="258560"/>
            <a:ext cx="11600773" cy="63408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40" rtl="0" eaLnBrk="1" fontAlgn="auto" latinLnBrk="0" hangingPunct="1">
              <a:lnSpc>
                <a:spcPct val="100000"/>
              </a:lnSpc>
              <a:spcBef>
                <a:spcPts val="0"/>
              </a:spcBef>
              <a:spcAft>
                <a:spcPts val="0"/>
              </a:spcAft>
              <a:buClr>
                <a:srgbClr val="000000"/>
              </a:buClr>
              <a:buSzTx/>
              <a:buFont typeface="Arial"/>
              <a:buNone/>
              <a:tabLst/>
              <a:defRPr/>
            </a:pPr>
            <a:endParaRPr kumimoji="0" lang="en-US" sz="1867" b="1" i="0" u="none" strike="noStrike" kern="0" cap="none" spc="0" normalizeH="0" baseline="0" noProof="0">
              <a:ln>
                <a:noFill/>
              </a:ln>
              <a:solidFill>
                <a:prstClr val="white"/>
              </a:solidFill>
              <a:effectLst/>
              <a:uLnTx/>
              <a:uFillTx/>
              <a:latin typeface="Avenir Next LT Pro" panose="020B0504020202020204" pitchFamily="34" charset="77"/>
              <a:ea typeface="+mn-ea"/>
              <a:cs typeface="+mn-cs"/>
              <a:sym typeface="Arial"/>
            </a:endParaRPr>
          </a:p>
        </p:txBody>
      </p:sp>
    </p:spTree>
    <p:extLst>
      <p:ext uri="{BB962C8B-B14F-4D97-AF65-F5344CB8AC3E}">
        <p14:creationId xmlns:p14="http://schemas.microsoft.com/office/powerpoint/2010/main" val="150310303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matchingName="Custom Layout 9" preserve="1">
  <p:cSld name="1_Custom Layout 9">
    <p:spTree>
      <p:nvGrpSpPr>
        <p:cNvPr id="1" name="Shape 48"/>
        <p:cNvGrpSpPr/>
        <p:nvPr/>
      </p:nvGrpSpPr>
      <p:grpSpPr>
        <a:xfrm>
          <a:off x="0" y="0"/>
          <a:ext cx="0" cy="0"/>
          <a:chOff x="0" y="0"/>
          <a:chExt cx="0" cy="0"/>
        </a:xfrm>
      </p:grpSpPr>
      <p:sp>
        <p:nvSpPr>
          <p:cNvPr id="2" name="Rectangle 1">
            <a:extLst>
              <a:ext uri="{FF2B5EF4-FFF2-40B4-BE49-F238E27FC236}">
                <a16:creationId xmlns:a16="http://schemas.microsoft.com/office/drawing/2014/main" id="{453253E8-95C1-CF02-91F7-E69F6AE03892}"/>
              </a:ext>
            </a:extLst>
          </p:cNvPr>
          <p:cNvSpPr/>
          <p:nvPr userDrawn="1"/>
        </p:nvSpPr>
        <p:spPr>
          <a:xfrm>
            <a:off x="1" y="0"/>
            <a:ext cx="12192000" cy="6858000"/>
          </a:xfrm>
          <a:prstGeom prst="rect">
            <a:avLst/>
          </a:prstGeom>
          <a:solidFill>
            <a:srgbClr val="A2A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40" rtl="0" eaLnBrk="1" fontAlgn="auto" latinLnBrk="0" hangingPunct="1">
              <a:lnSpc>
                <a:spcPct val="100000"/>
              </a:lnSpc>
              <a:spcBef>
                <a:spcPts val="0"/>
              </a:spcBef>
              <a:spcAft>
                <a:spcPts val="0"/>
              </a:spcAft>
              <a:buClr>
                <a:srgbClr val="000000"/>
              </a:buClr>
              <a:buSzTx/>
              <a:buFont typeface="Arial"/>
              <a:buNone/>
              <a:tabLst/>
              <a:defRPr/>
            </a:pPr>
            <a:endParaRPr kumimoji="0" lang="en-US" sz="1867" b="1" i="0" u="none" strike="noStrike" kern="0" cap="none" spc="0" normalizeH="0" baseline="0" noProof="0">
              <a:ln>
                <a:noFill/>
              </a:ln>
              <a:solidFill>
                <a:prstClr val="white"/>
              </a:solidFill>
              <a:effectLst/>
              <a:uLnTx/>
              <a:uFillTx/>
              <a:latin typeface="Avenir Next LT Pro" panose="020B0504020202020204" pitchFamily="34" charset="77"/>
              <a:ea typeface="+mn-ea"/>
              <a:cs typeface="+mn-cs"/>
              <a:sym typeface="Arial"/>
            </a:endParaRPr>
          </a:p>
        </p:txBody>
      </p:sp>
      <p:grpSp>
        <p:nvGrpSpPr>
          <p:cNvPr id="4" name="Group 3">
            <a:extLst>
              <a:ext uri="{FF2B5EF4-FFF2-40B4-BE49-F238E27FC236}">
                <a16:creationId xmlns:a16="http://schemas.microsoft.com/office/drawing/2014/main" id="{FBFE7963-CA90-D7A4-4DA5-37F68249674D}"/>
              </a:ext>
            </a:extLst>
          </p:cNvPr>
          <p:cNvGrpSpPr/>
          <p:nvPr userDrawn="1"/>
        </p:nvGrpSpPr>
        <p:grpSpPr>
          <a:xfrm rot="5400000">
            <a:off x="-3378870" y="2140176"/>
            <a:ext cx="8065172" cy="2577645"/>
            <a:chOff x="51884" y="4057649"/>
            <a:chExt cx="8761983" cy="2800347"/>
          </a:xfrm>
        </p:grpSpPr>
        <p:sp>
          <p:nvSpPr>
            <p:cNvPr id="5" name="Oval 4">
              <a:extLst>
                <a:ext uri="{FF2B5EF4-FFF2-40B4-BE49-F238E27FC236}">
                  <a16:creationId xmlns:a16="http://schemas.microsoft.com/office/drawing/2014/main" id="{18546020-DC18-31F7-615E-E2D360565C4C}"/>
                </a:ext>
              </a:extLst>
            </p:cNvPr>
            <p:cNvSpPr/>
            <p:nvPr/>
          </p:nvSpPr>
          <p:spPr>
            <a:xfrm>
              <a:off x="6013520" y="4057649"/>
              <a:ext cx="2800347" cy="2800347"/>
            </a:xfrm>
            <a:prstGeom prst="ellipse">
              <a:avLst/>
            </a:pr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0" i="0">
                <a:latin typeface="Avenir Next LT Pro" panose="020B0504020202020204" pitchFamily="34" charset="77"/>
              </a:endParaRPr>
            </a:p>
          </p:txBody>
        </p:sp>
        <p:sp>
          <p:nvSpPr>
            <p:cNvPr id="6" name="Oval 5">
              <a:extLst>
                <a:ext uri="{FF2B5EF4-FFF2-40B4-BE49-F238E27FC236}">
                  <a16:creationId xmlns:a16="http://schemas.microsoft.com/office/drawing/2014/main" id="{4F5C1D02-7082-5250-4C30-0D0E623AA057}"/>
                </a:ext>
              </a:extLst>
            </p:cNvPr>
            <p:cNvSpPr/>
            <p:nvPr/>
          </p:nvSpPr>
          <p:spPr>
            <a:xfrm>
              <a:off x="3032702" y="4057649"/>
              <a:ext cx="2800347" cy="2800347"/>
            </a:xfrm>
            <a:prstGeom prst="ellipse">
              <a:avLst/>
            </a:pr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0" i="0">
                <a:latin typeface="Avenir Next LT Pro" panose="020B0504020202020204" pitchFamily="34" charset="77"/>
              </a:endParaRPr>
            </a:p>
          </p:txBody>
        </p:sp>
        <p:sp>
          <p:nvSpPr>
            <p:cNvPr id="7" name="Oval 6">
              <a:extLst>
                <a:ext uri="{FF2B5EF4-FFF2-40B4-BE49-F238E27FC236}">
                  <a16:creationId xmlns:a16="http://schemas.microsoft.com/office/drawing/2014/main" id="{B8A21D06-8703-C6D2-6777-9702EBE1C5C5}"/>
                </a:ext>
              </a:extLst>
            </p:cNvPr>
            <p:cNvSpPr/>
            <p:nvPr/>
          </p:nvSpPr>
          <p:spPr>
            <a:xfrm>
              <a:off x="51884" y="4057649"/>
              <a:ext cx="2800347" cy="2800347"/>
            </a:xfrm>
            <a:prstGeom prst="ellipse">
              <a:avLst/>
            </a:pr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0" i="0">
                <a:latin typeface="Avenir Next LT Pro" panose="020B0504020202020204" pitchFamily="34" charset="77"/>
              </a:endParaRPr>
            </a:p>
          </p:txBody>
        </p:sp>
      </p:grpSp>
      <p:sp>
        <p:nvSpPr>
          <p:cNvPr id="3" name="Rectangle 2">
            <a:extLst>
              <a:ext uri="{FF2B5EF4-FFF2-40B4-BE49-F238E27FC236}">
                <a16:creationId xmlns:a16="http://schemas.microsoft.com/office/drawing/2014/main" id="{E5F6A71E-C046-244D-926E-1BDB62E741D6}"/>
              </a:ext>
            </a:extLst>
          </p:cNvPr>
          <p:cNvSpPr/>
          <p:nvPr userDrawn="1"/>
        </p:nvSpPr>
        <p:spPr>
          <a:xfrm>
            <a:off x="295615" y="258560"/>
            <a:ext cx="11600773" cy="63408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40" rtl="0" eaLnBrk="1" fontAlgn="auto" latinLnBrk="0" hangingPunct="1">
              <a:lnSpc>
                <a:spcPct val="100000"/>
              </a:lnSpc>
              <a:spcBef>
                <a:spcPts val="0"/>
              </a:spcBef>
              <a:spcAft>
                <a:spcPts val="0"/>
              </a:spcAft>
              <a:buClr>
                <a:srgbClr val="000000"/>
              </a:buClr>
              <a:buSzTx/>
              <a:buFont typeface="Arial"/>
              <a:buNone/>
              <a:tabLst/>
              <a:defRPr/>
            </a:pPr>
            <a:endParaRPr kumimoji="0" lang="en-US" sz="1867" b="1" i="0" u="none" strike="noStrike" kern="0" cap="none" spc="0" normalizeH="0" baseline="0" noProof="0">
              <a:ln>
                <a:noFill/>
              </a:ln>
              <a:solidFill>
                <a:prstClr val="white"/>
              </a:solidFill>
              <a:effectLst/>
              <a:uLnTx/>
              <a:uFillTx/>
              <a:latin typeface="Avenir Next LT Pro" panose="020B0504020202020204" pitchFamily="34" charset="77"/>
              <a:ea typeface="+mn-ea"/>
              <a:cs typeface="+mn-cs"/>
              <a:sym typeface="Arial"/>
            </a:endParaRPr>
          </a:p>
        </p:txBody>
      </p:sp>
    </p:spTree>
    <p:extLst>
      <p:ext uri="{BB962C8B-B14F-4D97-AF65-F5344CB8AC3E}">
        <p14:creationId xmlns:p14="http://schemas.microsoft.com/office/powerpoint/2010/main" val="1030215872"/>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A3051-EBF0-17B1-0592-9B401EE887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0E0DDEF-6E7F-4255-DFCD-B10D20EE28C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EECB561-105D-CBE7-F6F9-2263A463EC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648D22-4FD2-C2EF-037A-6D31715C763A}"/>
              </a:ext>
            </a:extLst>
          </p:cNvPr>
          <p:cNvSpPr>
            <a:spLocks noGrp="1"/>
          </p:cNvSpPr>
          <p:nvPr>
            <p:ph type="dt" sz="half" idx="10"/>
          </p:nvPr>
        </p:nvSpPr>
        <p:spPr/>
        <p:txBody>
          <a:bodyPr/>
          <a:lstStyle/>
          <a:p>
            <a:fld id="{805CFF0B-EB7C-0849-BBEC-B37654510D61}" type="datetimeFigureOut">
              <a:rPr lang="en-US" smtClean="0"/>
              <a:t>3/28/2024</a:t>
            </a:fld>
            <a:endParaRPr lang="en-US"/>
          </a:p>
        </p:txBody>
      </p:sp>
      <p:sp>
        <p:nvSpPr>
          <p:cNvPr id="6" name="Footer Placeholder 5">
            <a:extLst>
              <a:ext uri="{FF2B5EF4-FFF2-40B4-BE49-F238E27FC236}">
                <a16:creationId xmlns:a16="http://schemas.microsoft.com/office/drawing/2014/main" id="{2CDD5BEE-35E4-CB14-6F59-4A19600421A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0B46266-A436-27EB-E56F-26B95523B503}"/>
              </a:ext>
            </a:extLst>
          </p:cNvPr>
          <p:cNvSpPr>
            <a:spLocks noGrp="1"/>
          </p:cNvSpPr>
          <p:nvPr>
            <p:ph type="sldNum" sz="quarter" idx="12"/>
          </p:nvPr>
        </p:nvSpPr>
        <p:spPr/>
        <p:txBody>
          <a:bodyPr/>
          <a:lstStyle/>
          <a:p>
            <a:fld id="{6F07B295-9C9C-9544-A43F-CE3CDE36E7BB}" type="slidenum">
              <a:rPr lang="en-US" smtClean="0"/>
              <a:t>‹#›</a:t>
            </a:fld>
            <a:endParaRPr lang="en-US"/>
          </a:p>
        </p:txBody>
      </p:sp>
    </p:spTree>
    <p:extLst>
      <p:ext uri="{BB962C8B-B14F-4D97-AF65-F5344CB8AC3E}">
        <p14:creationId xmlns:p14="http://schemas.microsoft.com/office/powerpoint/2010/main" val="3996529999"/>
      </p:ext>
    </p:extLst>
  </p:cSld>
  <p:clrMapOvr>
    <a:masterClrMapping/>
  </p:clrMapOvr>
  <p:transition>
    <p:fad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matchingName="Custom Layout 9" preserve="1">
  <p:cSld name="1_Custom Layout 9">
    <p:spTree>
      <p:nvGrpSpPr>
        <p:cNvPr id="1" name="Shape 48"/>
        <p:cNvGrpSpPr/>
        <p:nvPr/>
      </p:nvGrpSpPr>
      <p:grpSpPr>
        <a:xfrm>
          <a:off x="0" y="0"/>
          <a:ext cx="0" cy="0"/>
          <a:chOff x="0" y="0"/>
          <a:chExt cx="0" cy="0"/>
        </a:xfrm>
      </p:grpSpPr>
      <p:sp>
        <p:nvSpPr>
          <p:cNvPr id="8" name="Rectangle 7">
            <a:extLst>
              <a:ext uri="{FF2B5EF4-FFF2-40B4-BE49-F238E27FC236}">
                <a16:creationId xmlns:a16="http://schemas.microsoft.com/office/drawing/2014/main" id="{897FA47B-ACB8-392E-A4FD-7D2BDAEA81EB}"/>
              </a:ext>
            </a:extLst>
          </p:cNvPr>
          <p:cNvSpPr/>
          <p:nvPr userDrawn="1"/>
        </p:nvSpPr>
        <p:spPr>
          <a:xfrm>
            <a:off x="0" y="0"/>
            <a:ext cx="3657600" cy="6858000"/>
          </a:xfrm>
          <a:prstGeom prst="rect">
            <a:avLst/>
          </a:prstGeom>
          <a:solidFill>
            <a:srgbClr val="2521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0" i="0">
              <a:latin typeface="Avenir Next LT Pro" panose="020B0504020202020204" pitchFamily="34" charset="77"/>
            </a:endParaRPr>
          </a:p>
        </p:txBody>
      </p:sp>
      <p:sp>
        <p:nvSpPr>
          <p:cNvPr id="9" name="Oval 8">
            <a:extLst>
              <a:ext uri="{FF2B5EF4-FFF2-40B4-BE49-F238E27FC236}">
                <a16:creationId xmlns:a16="http://schemas.microsoft.com/office/drawing/2014/main" id="{9B23905E-2A98-01B9-0539-3F42A4E530A1}"/>
              </a:ext>
            </a:extLst>
          </p:cNvPr>
          <p:cNvSpPr/>
          <p:nvPr userDrawn="1"/>
        </p:nvSpPr>
        <p:spPr>
          <a:xfrm>
            <a:off x="227471" y="5165336"/>
            <a:ext cx="3128245" cy="3128245"/>
          </a:xfrm>
          <a:prstGeom prst="ellipse">
            <a:avLst/>
          </a:pr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0" i="0">
              <a:latin typeface="Avenir Next LT Pro" panose="020B0504020202020204" pitchFamily="34" charset="77"/>
            </a:endParaRPr>
          </a:p>
        </p:txBody>
      </p:sp>
      <p:sp>
        <p:nvSpPr>
          <p:cNvPr id="10" name="Oval 9">
            <a:extLst>
              <a:ext uri="{FF2B5EF4-FFF2-40B4-BE49-F238E27FC236}">
                <a16:creationId xmlns:a16="http://schemas.microsoft.com/office/drawing/2014/main" id="{E0B3CF85-3F55-5D5A-56D7-D92D261FBE86}"/>
              </a:ext>
            </a:extLst>
          </p:cNvPr>
          <p:cNvSpPr/>
          <p:nvPr userDrawn="1"/>
        </p:nvSpPr>
        <p:spPr>
          <a:xfrm>
            <a:off x="227471" y="-1259956"/>
            <a:ext cx="3128245" cy="3128245"/>
          </a:xfrm>
          <a:prstGeom prst="ellipse">
            <a:avLst/>
          </a:pr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0" i="0">
              <a:latin typeface="Avenir Next LT Pro" panose="020B0504020202020204" pitchFamily="34" charset="77"/>
            </a:endParaRPr>
          </a:p>
        </p:txBody>
      </p:sp>
    </p:spTree>
    <p:extLst>
      <p:ext uri="{BB962C8B-B14F-4D97-AF65-F5344CB8AC3E}">
        <p14:creationId xmlns:p14="http://schemas.microsoft.com/office/powerpoint/2010/main" val="2104388813"/>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matchingName="Custom Layout 9" preserve="1">
  <p:cSld name="1_Custom Layout 9">
    <p:spTree>
      <p:nvGrpSpPr>
        <p:cNvPr id="1" name="Shape 48"/>
        <p:cNvGrpSpPr/>
        <p:nvPr/>
      </p:nvGrpSpPr>
      <p:grpSpPr>
        <a:xfrm>
          <a:off x="0" y="0"/>
          <a:ext cx="0" cy="0"/>
          <a:chOff x="0" y="0"/>
          <a:chExt cx="0" cy="0"/>
        </a:xfrm>
      </p:grpSpPr>
      <p:sp>
        <p:nvSpPr>
          <p:cNvPr id="8" name="Rectangle 7">
            <a:extLst>
              <a:ext uri="{FF2B5EF4-FFF2-40B4-BE49-F238E27FC236}">
                <a16:creationId xmlns:a16="http://schemas.microsoft.com/office/drawing/2014/main" id="{897FA47B-ACB8-392E-A4FD-7D2BDAEA81EB}"/>
              </a:ext>
            </a:extLst>
          </p:cNvPr>
          <p:cNvSpPr/>
          <p:nvPr userDrawn="1"/>
        </p:nvSpPr>
        <p:spPr>
          <a:xfrm>
            <a:off x="0" y="0"/>
            <a:ext cx="3657600" cy="6858000"/>
          </a:xfrm>
          <a:prstGeom prst="rect">
            <a:avLst/>
          </a:prstGeom>
          <a:solidFill>
            <a:srgbClr val="82C3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0" i="0">
              <a:latin typeface="Avenir Next LT Pro" panose="020B0504020202020204" pitchFamily="34" charset="77"/>
            </a:endParaRPr>
          </a:p>
        </p:txBody>
      </p:sp>
      <p:sp>
        <p:nvSpPr>
          <p:cNvPr id="9" name="Oval 8">
            <a:extLst>
              <a:ext uri="{FF2B5EF4-FFF2-40B4-BE49-F238E27FC236}">
                <a16:creationId xmlns:a16="http://schemas.microsoft.com/office/drawing/2014/main" id="{9B23905E-2A98-01B9-0539-3F42A4E530A1}"/>
              </a:ext>
            </a:extLst>
          </p:cNvPr>
          <p:cNvSpPr/>
          <p:nvPr userDrawn="1"/>
        </p:nvSpPr>
        <p:spPr>
          <a:xfrm>
            <a:off x="227471" y="5165336"/>
            <a:ext cx="3128245" cy="3128245"/>
          </a:xfrm>
          <a:prstGeom prst="ellipse">
            <a:avLst/>
          </a:pr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0" i="0">
              <a:latin typeface="Avenir Next LT Pro" panose="020B0504020202020204" pitchFamily="34" charset="77"/>
            </a:endParaRPr>
          </a:p>
        </p:txBody>
      </p:sp>
      <p:sp>
        <p:nvSpPr>
          <p:cNvPr id="10" name="Oval 9">
            <a:extLst>
              <a:ext uri="{FF2B5EF4-FFF2-40B4-BE49-F238E27FC236}">
                <a16:creationId xmlns:a16="http://schemas.microsoft.com/office/drawing/2014/main" id="{E0B3CF85-3F55-5D5A-56D7-D92D261FBE86}"/>
              </a:ext>
            </a:extLst>
          </p:cNvPr>
          <p:cNvSpPr/>
          <p:nvPr userDrawn="1"/>
        </p:nvSpPr>
        <p:spPr>
          <a:xfrm>
            <a:off x="227471" y="-1259956"/>
            <a:ext cx="3128245" cy="3128245"/>
          </a:xfrm>
          <a:prstGeom prst="ellipse">
            <a:avLst/>
          </a:pr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0" i="0">
              <a:latin typeface="Avenir Next LT Pro" panose="020B0504020202020204" pitchFamily="34" charset="77"/>
            </a:endParaRPr>
          </a:p>
        </p:txBody>
      </p:sp>
    </p:spTree>
    <p:extLst>
      <p:ext uri="{BB962C8B-B14F-4D97-AF65-F5344CB8AC3E}">
        <p14:creationId xmlns:p14="http://schemas.microsoft.com/office/powerpoint/2010/main" val="240658328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matchingName="Custom Layout 9" preserve="1">
  <p:cSld name="1_Custom Layout 9">
    <p:spTree>
      <p:nvGrpSpPr>
        <p:cNvPr id="1" name="Shape 48"/>
        <p:cNvGrpSpPr/>
        <p:nvPr/>
      </p:nvGrpSpPr>
      <p:grpSpPr>
        <a:xfrm>
          <a:off x="0" y="0"/>
          <a:ext cx="0" cy="0"/>
          <a:chOff x="0" y="0"/>
          <a:chExt cx="0" cy="0"/>
        </a:xfrm>
      </p:grpSpPr>
      <p:sp>
        <p:nvSpPr>
          <p:cNvPr id="2" name="Rectangle 1">
            <a:extLst>
              <a:ext uri="{FF2B5EF4-FFF2-40B4-BE49-F238E27FC236}">
                <a16:creationId xmlns:a16="http://schemas.microsoft.com/office/drawing/2014/main" id="{64982E2A-FBEB-6AB3-6B10-D33E59172D7C}"/>
              </a:ext>
            </a:extLst>
          </p:cNvPr>
          <p:cNvSpPr/>
          <p:nvPr userDrawn="1"/>
        </p:nvSpPr>
        <p:spPr>
          <a:xfrm>
            <a:off x="0" y="0"/>
            <a:ext cx="12203429" cy="6865256"/>
          </a:xfrm>
          <a:prstGeom prst="rect">
            <a:avLst/>
          </a:prstGeom>
          <a:solidFill>
            <a:srgbClr val="F266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nvGrpSpPr>
          <p:cNvPr id="3" name="Group 2">
            <a:extLst>
              <a:ext uri="{FF2B5EF4-FFF2-40B4-BE49-F238E27FC236}">
                <a16:creationId xmlns:a16="http://schemas.microsoft.com/office/drawing/2014/main" id="{7CF9076B-EF12-E075-EAC2-71B5B73E240E}"/>
              </a:ext>
            </a:extLst>
          </p:cNvPr>
          <p:cNvGrpSpPr/>
          <p:nvPr userDrawn="1"/>
        </p:nvGrpSpPr>
        <p:grpSpPr>
          <a:xfrm>
            <a:off x="1136485" y="86352"/>
            <a:ext cx="1552233" cy="6693205"/>
            <a:chOff x="425315" y="72198"/>
            <a:chExt cx="1142405" cy="4927377"/>
          </a:xfrm>
          <a:solidFill>
            <a:srgbClr val="FFFFFF">
              <a:alpha val="14902"/>
            </a:srgbClr>
          </a:solidFill>
        </p:grpSpPr>
        <p:grpSp>
          <p:nvGrpSpPr>
            <p:cNvPr id="4" name="Group 3">
              <a:extLst>
                <a:ext uri="{FF2B5EF4-FFF2-40B4-BE49-F238E27FC236}">
                  <a16:creationId xmlns:a16="http://schemas.microsoft.com/office/drawing/2014/main" id="{06F787BA-CA95-1A4B-1A19-F4CC1118D646}"/>
                </a:ext>
              </a:extLst>
            </p:cNvPr>
            <p:cNvGrpSpPr/>
            <p:nvPr/>
          </p:nvGrpSpPr>
          <p:grpSpPr>
            <a:xfrm>
              <a:off x="425315" y="72198"/>
              <a:ext cx="1120634" cy="1123064"/>
              <a:chOff x="425315" y="72198"/>
              <a:chExt cx="1120634" cy="1123064"/>
            </a:xfrm>
            <a:grpFill/>
          </p:grpSpPr>
          <p:grpSp>
            <p:nvGrpSpPr>
              <p:cNvPr id="78" name="Group 77">
                <a:extLst>
                  <a:ext uri="{FF2B5EF4-FFF2-40B4-BE49-F238E27FC236}">
                    <a16:creationId xmlns:a16="http://schemas.microsoft.com/office/drawing/2014/main" id="{F742DD98-510B-0110-4385-09C128F4D4EE}"/>
                  </a:ext>
                </a:extLst>
              </p:cNvPr>
              <p:cNvGrpSpPr/>
              <p:nvPr/>
            </p:nvGrpSpPr>
            <p:grpSpPr>
              <a:xfrm>
                <a:off x="425315" y="74559"/>
                <a:ext cx="529724" cy="532875"/>
                <a:chOff x="6388186" y="3310759"/>
                <a:chExt cx="719961" cy="734674"/>
              </a:xfrm>
              <a:grpFill/>
            </p:grpSpPr>
            <p:sp>
              <p:nvSpPr>
                <p:cNvPr id="94" name="Oval 93">
                  <a:extLst>
                    <a:ext uri="{FF2B5EF4-FFF2-40B4-BE49-F238E27FC236}">
                      <a16:creationId xmlns:a16="http://schemas.microsoft.com/office/drawing/2014/main" id="{F46F1267-51CB-05A2-D040-C5FC1F83318F}"/>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95" name="Oval 94">
                  <a:extLst>
                    <a:ext uri="{FF2B5EF4-FFF2-40B4-BE49-F238E27FC236}">
                      <a16:creationId xmlns:a16="http://schemas.microsoft.com/office/drawing/2014/main" id="{D6608D94-0EA3-1C13-4DB4-3A4D8586A51B}"/>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96" name="Oval 95">
                  <a:extLst>
                    <a:ext uri="{FF2B5EF4-FFF2-40B4-BE49-F238E27FC236}">
                      <a16:creationId xmlns:a16="http://schemas.microsoft.com/office/drawing/2014/main" id="{7F175C21-36DF-42B6-1699-F254355D8771}"/>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97" name="Oval 96">
                  <a:extLst>
                    <a:ext uri="{FF2B5EF4-FFF2-40B4-BE49-F238E27FC236}">
                      <a16:creationId xmlns:a16="http://schemas.microsoft.com/office/drawing/2014/main" id="{96EC66F1-4511-4823-E18E-2681FBB0B8D7}"/>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79" name="Group 78">
                <a:extLst>
                  <a:ext uri="{FF2B5EF4-FFF2-40B4-BE49-F238E27FC236}">
                    <a16:creationId xmlns:a16="http://schemas.microsoft.com/office/drawing/2014/main" id="{0247E9B1-737C-C55F-9E69-E064D43097AB}"/>
                  </a:ext>
                </a:extLst>
              </p:cNvPr>
              <p:cNvGrpSpPr/>
              <p:nvPr/>
            </p:nvGrpSpPr>
            <p:grpSpPr>
              <a:xfrm>
                <a:off x="1005340" y="72198"/>
                <a:ext cx="529724" cy="532875"/>
                <a:chOff x="6388186" y="3310759"/>
                <a:chExt cx="719961" cy="734674"/>
              </a:xfrm>
              <a:grpFill/>
            </p:grpSpPr>
            <p:sp>
              <p:nvSpPr>
                <p:cNvPr id="90" name="Oval 89">
                  <a:extLst>
                    <a:ext uri="{FF2B5EF4-FFF2-40B4-BE49-F238E27FC236}">
                      <a16:creationId xmlns:a16="http://schemas.microsoft.com/office/drawing/2014/main" id="{C96B4F19-4354-3318-5119-59D854EE06E9}"/>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91" name="Oval 90">
                  <a:extLst>
                    <a:ext uri="{FF2B5EF4-FFF2-40B4-BE49-F238E27FC236}">
                      <a16:creationId xmlns:a16="http://schemas.microsoft.com/office/drawing/2014/main" id="{3EDCA94B-2B93-4365-A935-BE9EE2622AC8}"/>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92" name="Oval 91">
                  <a:extLst>
                    <a:ext uri="{FF2B5EF4-FFF2-40B4-BE49-F238E27FC236}">
                      <a16:creationId xmlns:a16="http://schemas.microsoft.com/office/drawing/2014/main" id="{D62F9F49-1975-61AB-91D6-C2E96C8C6BDE}"/>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93" name="Oval 92">
                  <a:extLst>
                    <a:ext uri="{FF2B5EF4-FFF2-40B4-BE49-F238E27FC236}">
                      <a16:creationId xmlns:a16="http://schemas.microsoft.com/office/drawing/2014/main" id="{C5DB6D49-C278-02E5-A63B-C00C7D5BD763}"/>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80" name="Group 79">
                <a:extLst>
                  <a:ext uri="{FF2B5EF4-FFF2-40B4-BE49-F238E27FC236}">
                    <a16:creationId xmlns:a16="http://schemas.microsoft.com/office/drawing/2014/main" id="{EF774E8C-FC5A-0C6E-3407-5B2B9E99645E}"/>
                  </a:ext>
                </a:extLst>
              </p:cNvPr>
              <p:cNvGrpSpPr/>
              <p:nvPr/>
            </p:nvGrpSpPr>
            <p:grpSpPr>
              <a:xfrm>
                <a:off x="436200" y="662387"/>
                <a:ext cx="529724" cy="532875"/>
                <a:chOff x="6388186" y="3310759"/>
                <a:chExt cx="719961" cy="734674"/>
              </a:xfrm>
              <a:grpFill/>
            </p:grpSpPr>
            <p:sp>
              <p:nvSpPr>
                <p:cNvPr id="86" name="Oval 85">
                  <a:extLst>
                    <a:ext uri="{FF2B5EF4-FFF2-40B4-BE49-F238E27FC236}">
                      <a16:creationId xmlns:a16="http://schemas.microsoft.com/office/drawing/2014/main" id="{0A2438B2-C587-D5EF-EC7F-CEADA67EFEE7}"/>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87" name="Oval 86">
                  <a:extLst>
                    <a:ext uri="{FF2B5EF4-FFF2-40B4-BE49-F238E27FC236}">
                      <a16:creationId xmlns:a16="http://schemas.microsoft.com/office/drawing/2014/main" id="{E94D648C-363E-6231-2A9F-9AA30A0B30A1}"/>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88" name="Oval 87">
                  <a:extLst>
                    <a:ext uri="{FF2B5EF4-FFF2-40B4-BE49-F238E27FC236}">
                      <a16:creationId xmlns:a16="http://schemas.microsoft.com/office/drawing/2014/main" id="{36225A42-675D-72AB-F68A-B84ECB363D50}"/>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89" name="Oval 88">
                  <a:extLst>
                    <a:ext uri="{FF2B5EF4-FFF2-40B4-BE49-F238E27FC236}">
                      <a16:creationId xmlns:a16="http://schemas.microsoft.com/office/drawing/2014/main" id="{A77E76F3-B440-AAFE-3F1F-2847D051C082}"/>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81" name="Group 80">
                <a:extLst>
                  <a:ext uri="{FF2B5EF4-FFF2-40B4-BE49-F238E27FC236}">
                    <a16:creationId xmlns:a16="http://schemas.microsoft.com/office/drawing/2014/main" id="{20D3A7FB-3797-A9AA-6260-58B6C165C927}"/>
                  </a:ext>
                </a:extLst>
              </p:cNvPr>
              <p:cNvGrpSpPr/>
              <p:nvPr/>
            </p:nvGrpSpPr>
            <p:grpSpPr>
              <a:xfrm>
                <a:off x="1016225" y="660026"/>
                <a:ext cx="529724" cy="532875"/>
                <a:chOff x="6388186" y="3310759"/>
                <a:chExt cx="719961" cy="734674"/>
              </a:xfrm>
              <a:grpFill/>
            </p:grpSpPr>
            <p:sp>
              <p:nvSpPr>
                <p:cNvPr id="82" name="Oval 81">
                  <a:extLst>
                    <a:ext uri="{FF2B5EF4-FFF2-40B4-BE49-F238E27FC236}">
                      <a16:creationId xmlns:a16="http://schemas.microsoft.com/office/drawing/2014/main" id="{233275DF-2CB5-8CC7-B1D5-39995D9F170E}"/>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83" name="Oval 82">
                  <a:extLst>
                    <a:ext uri="{FF2B5EF4-FFF2-40B4-BE49-F238E27FC236}">
                      <a16:creationId xmlns:a16="http://schemas.microsoft.com/office/drawing/2014/main" id="{0F97EF2D-7DFC-C754-2828-3C751101246B}"/>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84" name="Oval 83">
                  <a:extLst>
                    <a:ext uri="{FF2B5EF4-FFF2-40B4-BE49-F238E27FC236}">
                      <a16:creationId xmlns:a16="http://schemas.microsoft.com/office/drawing/2014/main" id="{FC58CF87-FE02-0FF5-4445-EF82068EB3F2}"/>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85" name="Oval 84">
                  <a:extLst>
                    <a:ext uri="{FF2B5EF4-FFF2-40B4-BE49-F238E27FC236}">
                      <a16:creationId xmlns:a16="http://schemas.microsoft.com/office/drawing/2014/main" id="{B544A486-CB09-1522-EA8A-6BA165274FED}"/>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grpSp>
          <p:nvGrpSpPr>
            <p:cNvPr id="5" name="Group 4">
              <a:extLst>
                <a:ext uri="{FF2B5EF4-FFF2-40B4-BE49-F238E27FC236}">
                  <a16:creationId xmlns:a16="http://schemas.microsoft.com/office/drawing/2014/main" id="{1B317710-D50D-EB49-B68C-050A81DB4619}"/>
                </a:ext>
              </a:extLst>
            </p:cNvPr>
            <p:cNvGrpSpPr/>
            <p:nvPr/>
          </p:nvGrpSpPr>
          <p:grpSpPr>
            <a:xfrm>
              <a:off x="436200" y="1247855"/>
              <a:ext cx="1120634" cy="1123064"/>
              <a:chOff x="425315" y="72198"/>
              <a:chExt cx="1120634" cy="1123064"/>
            </a:xfrm>
            <a:grpFill/>
          </p:grpSpPr>
          <p:grpSp>
            <p:nvGrpSpPr>
              <p:cNvPr id="58" name="Group 57">
                <a:extLst>
                  <a:ext uri="{FF2B5EF4-FFF2-40B4-BE49-F238E27FC236}">
                    <a16:creationId xmlns:a16="http://schemas.microsoft.com/office/drawing/2014/main" id="{B0EE4A20-562C-7D31-4FB3-832DB77765DF}"/>
                  </a:ext>
                </a:extLst>
              </p:cNvPr>
              <p:cNvGrpSpPr/>
              <p:nvPr/>
            </p:nvGrpSpPr>
            <p:grpSpPr>
              <a:xfrm>
                <a:off x="425315" y="74559"/>
                <a:ext cx="529724" cy="532875"/>
                <a:chOff x="6388186" y="3310759"/>
                <a:chExt cx="719961" cy="734674"/>
              </a:xfrm>
              <a:grpFill/>
            </p:grpSpPr>
            <p:sp>
              <p:nvSpPr>
                <p:cNvPr id="74" name="Oval 73">
                  <a:extLst>
                    <a:ext uri="{FF2B5EF4-FFF2-40B4-BE49-F238E27FC236}">
                      <a16:creationId xmlns:a16="http://schemas.microsoft.com/office/drawing/2014/main" id="{9146E826-92DD-86A1-33F5-008AB5BE09F0}"/>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75" name="Oval 74">
                  <a:extLst>
                    <a:ext uri="{FF2B5EF4-FFF2-40B4-BE49-F238E27FC236}">
                      <a16:creationId xmlns:a16="http://schemas.microsoft.com/office/drawing/2014/main" id="{E0EBFB46-19A3-9BCC-029C-7CB8AF90A6B7}"/>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76" name="Oval 75">
                  <a:extLst>
                    <a:ext uri="{FF2B5EF4-FFF2-40B4-BE49-F238E27FC236}">
                      <a16:creationId xmlns:a16="http://schemas.microsoft.com/office/drawing/2014/main" id="{0A4E60BE-562C-3A9F-39CA-3FB9484E2AF9}"/>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77" name="Oval 76">
                  <a:extLst>
                    <a:ext uri="{FF2B5EF4-FFF2-40B4-BE49-F238E27FC236}">
                      <a16:creationId xmlns:a16="http://schemas.microsoft.com/office/drawing/2014/main" id="{EE354D78-8EF2-FCAD-B38B-8BFBBE048484}"/>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59" name="Group 58">
                <a:extLst>
                  <a:ext uri="{FF2B5EF4-FFF2-40B4-BE49-F238E27FC236}">
                    <a16:creationId xmlns:a16="http://schemas.microsoft.com/office/drawing/2014/main" id="{9C0A603E-3E83-332D-6A33-4EE4E72358CF}"/>
                  </a:ext>
                </a:extLst>
              </p:cNvPr>
              <p:cNvGrpSpPr/>
              <p:nvPr/>
            </p:nvGrpSpPr>
            <p:grpSpPr>
              <a:xfrm>
                <a:off x="1005340" y="72198"/>
                <a:ext cx="529724" cy="532875"/>
                <a:chOff x="6388186" y="3310759"/>
                <a:chExt cx="719961" cy="734674"/>
              </a:xfrm>
              <a:grpFill/>
            </p:grpSpPr>
            <p:sp>
              <p:nvSpPr>
                <p:cNvPr id="70" name="Oval 69">
                  <a:extLst>
                    <a:ext uri="{FF2B5EF4-FFF2-40B4-BE49-F238E27FC236}">
                      <a16:creationId xmlns:a16="http://schemas.microsoft.com/office/drawing/2014/main" id="{BCE73B6B-64BE-4538-7EB9-68172D2B1BE4}"/>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71" name="Oval 70">
                  <a:extLst>
                    <a:ext uri="{FF2B5EF4-FFF2-40B4-BE49-F238E27FC236}">
                      <a16:creationId xmlns:a16="http://schemas.microsoft.com/office/drawing/2014/main" id="{F1C8B7AF-F4AA-BB1B-C74A-54440FD6EF43}"/>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72" name="Oval 71">
                  <a:extLst>
                    <a:ext uri="{FF2B5EF4-FFF2-40B4-BE49-F238E27FC236}">
                      <a16:creationId xmlns:a16="http://schemas.microsoft.com/office/drawing/2014/main" id="{E64B3785-3F53-EC32-E781-2B5D7E525FBE}"/>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73" name="Oval 72">
                  <a:extLst>
                    <a:ext uri="{FF2B5EF4-FFF2-40B4-BE49-F238E27FC236}">
                      <a16:creationId xmlns:a16="http://schemas.microsoft.com/office/drawing/2014/main" id="{8A9D31DC-54B3-6AD8-6B14-55830C9BF49C}"/>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60" name="Group 59">
                <a:extLst>
                  <a:ext uri="{FF2B5EF4-FFF2-40B4-BE49-F238E27FC236}">
                    <a16:creationId xmlns:a16="http://schemas.microsoft.com/office/drawing/2014/main" id="{E4822F45-7173-4C0B-D623-52A6B66AEE4C}"/>
                  </a:ext>
                </a:extLst>
              </p:cNvPr>
              <p:cNvGrpSpPr/>
              <p:nvPr/>
            </p:nvGrpSpPr>
            <p:grpSpPr>
              <a:xfrm>
                <a:off x="436200" y="662387"/>
                <a:ext cx="529724" cy="532875"/>
                <a:chOff x="6388186" y="3310759"/>
                <a:chExt cx="719961" cy="734674"/>
              </a:xfrm>
              <a:grpFill/>
            </p:grpSpPr>
            <p:sp>
              <p:nvSpPr>
                <p:cNvPr id="66" name="Oval 65">
                  <a:extLst>
                    <a:ext uri="{FF2B5EF4-FFF2-40B4-BE49-F238E27FC236}">
                      <a16:creationId xmlns:a16="http://schemas.microsoft.com/office/drawing/2014/main" id="{D82CEE26-4008-70A2-C69D-0255D274070D}"/>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67" name="Oval 66">
                  <a:extLst>
                    <a:ext uri="{FF2B5EF4-FFF2-40B4-BE49-F238E27FC236}">
                      <a16:creationId xmlns:a16="http://schemas.microsoft.com/office/drawing/2014/main" id="{EB1F9013-D858-D45B-7199-38591B661755}"/>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68" name="Oval 67">
                  <a:extLst>
                    <a:ext uri="{FF2B5EF4-FFF2-40B4-BE49-F238E27FC236}">
                      <a16:creationId xmlns:a16="http://schemas.microsoft.com/office/drawing/2014/main" id="{FECB0E5C-B7E4-FE04-B9D2-AC8B8D8AD5E6}"/>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69" name="Oval 68">
                  <a:extLst>
                    <a:ext uri="{FF2B5EF4-FFF2-40B4-BE49-F238E27FC236}">
                      <a16:creationId xmlns:a16="http://schemas.microsoft.com/office/drawing/2014/main" id="{B4A870DD-4718-557A-D4B0-4E3C684BBB4E}"/>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61" name="Group 60">
                <a:extLst>
                  <a:ext uri="{FF2B5EF4-FFF2-40B4-BE49-F238E27FC236}">
                    <a16:creationId xmlns:a16="http://schemas.microsoft.com/office/drawing/2014/main" id="{03732096-A048-BF9C-2709-EC64A367CFC6}"/>
                  </a:ext>
                </a:extLst>
              </p:cNvPr>
              <p:cNvGrpSpPr/>
              <p:nvPr/>
            </p:nvGrpSpPr>
            <p:grpSpPr>
              <a:xfrm>
                <a:off x="1016225" y="660026"/>
                <a:ext cx="529724" cy="532875"/>
                <a:chOff x="6388186" y="3310759"/>
                <a:chExt cx="719961" cy="734674"/>
              </a:xfrm>
              <a:grpFill/>
            </p:grpSpPr>
            <p:sp>
              <p:nvSpPr>
                <p:cNvPr id="62" name="Oval 61">
                  <a:extLst>
                    <a:ext uri="{FF2B5EF4-FFF2-40B4-BE49-F238E27FC236}">
                      <a16:creationId xmlns:a16="http://schemas.microsoft.com/office/drawing/2014/main" id="{8CFC9FBE-0E07-5531-89A2-5C798792A2F2}"/>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63" name="Oval 62">
                  <a:extLst>
                    <a:ext uri="{FF2B5EF4-FFF2-40B4-BE49-F238E27FC236}">
                      <a16:creationId xmlns:a16="http://schemas.microsoft.com/office/drawing/2014/main" id="{363A5E05-ED29-2502-9E44-82AEE3A9C2B6}"/>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64" name="Oval 63">
                  <a:extLst>
                    <a:ext uri="{FF2B5EF4-FFF2-40B4-BE49-F238E27FC236}">
                      <a16:creationId xmlns:a16="http://schemas.microsoft.com/office/drawing/2014/main" id="{5F88C2B0-8944-FDA1-D38B-BDC3C07FB9B5}"/>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65" name="Oval 64">
                  <a:extLst>
                    <a:ext uri="{FF2B5EF4-FFF2-40B4-BE49-F238E27FC236}">
                      <a16:creationId xmlns:a16="http://schemas.microsoft.com/office/drawing/2014/main" id="{11DD4583-9303-BB41-DBF7-3B961C729A86}"/>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grpSp>
          <p:nvGrpSpPr>
            <p:cNvPr id="6" name="Group 5">
              <a:extLst>
                <a:ext uri="{FF2B5EF4-FFF2-40B4-BE49-F238E27FC236}">
                  <a16:creationId xmlns:a16="http://schemas.microsoft.com/office/drawing/2014/main" id="{484F1040-D690-35D0-4252-B3F18FF9BF10}"/>
                </a:ext>
              </a:extLst>
            </p:cNvPr>
            <p:cNvGrpSpPr/>
            <p:nvPr/>
          </p:nvGrpSpPr>
          <p:grpSpPr>
            <a:xfrm>
              <a:off x="436201" y="2412627"/>
              <a:ext cx="1120634" cy="1123064"/>
              <a:chOff x="425315" y="72198"/>
              <a:chExt cx="1120634" cy="1123064"/>
            </a:xfrm>
            <a:grpFill/>
          </p:grpSpPr>
          <p:grpSp>
            <p:nvGrpSpPr>
              <p:cNvPr id="38" name="Group 37">
                <a:extLst>
                  <a:ext uri="{FF2B5EF4-FFF2-40B4-BE49-F238E27FC236}">
                    <a16:creationId xmlns:a16="http://schemas.microsoft.com/office/drawing/2014/main" id="{07730120-91EB-D389-EE4D-C91BEA3ED8C0}"/>
                  </a:ext>
                </a:extLst>
              </p:cNvPr>
              <p:cNvGrpSpPr/>
              <p:nvPr/>
            </p:nvGrpSpPr>
            <p:grpSpPr>
              <a:xfrm>
                <a:off x="425315" y="74559"/>
                <a:ext cx="529724" cy="532875"/>
                <a:chOff x="6388186" y="3310759"/>
                <a:chExt cx="719961" cy="734674"/>
              </a:xfrm>
              <a:grpFill/>
            </p:grpSpPr>
            <p:sp>
              <p:nvSpPr>
                <p:cNvPr id="54" name="Oval 53">
                  <a:extLst>
                    <a:ext uri="{FF2B5EF4-FFF2-40B4-BE49-F238E27FC236}">
                      <a16:creationId xmlns:a16="http://schemas.microsoft.com/office/drawing/2014/main" id="{9D90C0E3-E351-3958-39E7-470D6422E872}"/>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55" name="Oval 54">
                  <a:extLst>
                    <a:ext uri="{FF2B5EF4-FFF2-40B4-BE49-F238E27FC236}">
                      <a16:creationId xmlns:a16="http://schemas.microsoft.com/office/drawing/2014/main" id="{24934E58-3F94-F5AC-61C3-ED7398406436}"/>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56" name="Oval 55">
                  <a:extLst>
                    <a:ext uri="{FF2B5EF4-FFF2-40B4-BE49-F238E27FC236}">
                      <a16:creationId xmlns:a16="http://schemas.microsoft.com/office/drawing/2014/main" id="{1A44913A-F160-70E5-A502-77DB8A97B62B}"/>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57" name="Oval 56">
                  <a:extLst>
                    <a:ext uri="{FF2B5EF4-FFF2-40B4-BE49-F238E27FC236}">
                      <a16:creationId xmlns:a16="http://schemas.microsoft.com/office/drawing/2014/main" id="{914ACE9E-5DC8-E2DE-1CD3-6EA84D9B6D87}"/>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39" name="Group 38">
                <a:extLst>
                  <a:ext uri="{FF2B5EF4-FFF2-40B4-BE49-F238E27FC236}">
                    <a16:creationId xmlns:a16="http://schemas.microsoft.com/office/drawing/2014/main" id="{3D2FA4E9-CA1B-CB92-04B1-05E4C8F8C370}"/>
                  </a:ext>
                </a:extLst>
              </p:cNvPr>
              <p:cNvGrpSpPr/>
              <p:nvPr/>
            </p:nvGrpSpPr>
            <p:grpSpPr>
              <a:xfrm>
                <a:off x="1005340" y="72198"/>
                <a:ext cx="529724" cy="532875"/>
                <a:chOff x="6388186" y="3310759"/>
                <a:chExt cx="719961" cy="734674"/>
              </a:xfrm>
              <a:grpFill/>
            </p:grpSpPr>
            <p:sp>
              <p:nvSpPr>
                <p:cNvPr id="50" name="Oval 49">
                  <a:extLst>
                    <a:ext uri="{FF2B5EF4-FFF2-40B4-BE49-F238E27FC236}">
                      <a16:creationId xmlns:a16="http://schemas.microsoft.com/office/drawing/2014/main" id="{EB1F08A3-7B1B-8481-CBC2-6F30C584B3BE}"/>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51" name="Oval 50">
                  <a:extLst>
                    <a:ext uri="{FF2B5EF4-FFF2-40B4-BE49-F238E27FC236}">
                      <a16:creationId xmlns:a16="http://schemas.microsoft.com/office/drawing/2014/main" id="{932F956E-13E7-9A1C-4B5D-D6DF89068011}"/>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52" name="Oval 51">
                  <a:extLst>
                    <a:ext uri="{FF2B5EF4-FFF2-40B4-BE49-F238E27FC236}">
                      <a16:creationId xmlns:a16="http://schemas.microsoft.com/office/drawing/2014/main" id="{EFDCA9F4-AD22-0333-699F-A883043080CB}"/>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53" name="Oval 52">
                  <a:extLst>
                    <a:ext uri="{FF2B5EF4-FFF2-40B4-BE49-F238E27FC236}">
                      <a16:creationId xmlns:a16="http://schemas.microsoft.com/office/drawing/2014/main" id="{8A8069C1-D627-4A49-9902-DC499D50447F}"/>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40" name="Group 39">
                <a:extLst>
                  <a:ext uri="{FF2B5EF4-FFF2-40B4-BE49-F238E27FC236}">
                    <a16:creationId xmlns:a16="http://schemas.microsoft.com/office/drawing/2014/main" id="{0BA7400D-FDFD-ED81-B27C-5635E55001D7}"/>
                  </a:ext>
                </a:extLst>
              </p:cNvPr>
              <p:cNvGrpSpPr/>
              <p:nvPr/>
            </p:nvGrpSpPr>
            <p:grpSpPr>
              <a:xfrm>
                <a:off x="436200" y="662387"/>
                <a:ext cx="529724" cy="532875"/>
                <a:chOff x="6388186" y="3310759"/>
                <a:chExt cx="719961" cy="734674"/>
              </a:xfrm>
              <a:grpFill/>
            </p:grpSpPr>
            <p:sp>
              <p:nvSpPr>
                <p:cNvPr id="46" name="Oval 45">
                  <a:extLst>
                    <a:ext uri="{FF2B5EF4-FFF2-40B4-BE49-F238E27FC236}">
                      <a16:creationId xmlns:a16="http://schemas.microsoft.com/office/drawing/2014/main" id="{4E666F2A-66DC-5598-F3DC-C0A59F3E4A11}"/>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47" name="Oval 46">
                  <a:extLst>
                    <a:ext uri="{FF2B5EF4-FFF2-40B4-BE49-F238E27FC236}">
                      <a16:creationId xmlns:a16="http://schemas.microsoft.com/office/drawing/2014/main" id="{C8572D81-51B5-9BCF-B186-B646603C9E15}"/>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48" name="Oval 47">
                  <a:extLst>
                    <a:ext uri="{FF2B5EF4-FFF2-40B4-BE49-F238E27FC236}">
                      <a16:creationId xmlns:a16="http://schemas.microsoft.com/office/drawing/2014/main" id="{2C372E89-FEE7-662D-E0AA-279312E98117}"/>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49" name="Oval 48">
                  <a:extLst>
                    <a:ext uri="{FF2B5EF4-FFF2-40B4-BE49-F238E27FC236}">
                      <a16:creationId xmlns:a16="http://schemas.microsoft.com/office/drawing/2014/main" id="{A230BE52-F47E-1BC8-7448-2E8807FA91B7}"/>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41" name="Group 40">
                <a:extLst>
                  <a:ext uri="{FF2B5EF4-FFF2-40B4-BE49-F238E27FC236}">
                    <a16:creationId xmlns:a16="http://schemas.microsoft.com/office/drawing/2014/main" id="{0F8040E5-92C2-D8A6-1D3E-576A7DCC3E60}"/>
                  </a:ext>
                </a:extLst>
              </p:cNvPr>
              <p:cNvGrpSpPr/>
              <p:nvPr/>
            </p:nvGrpSpPr>
            <p:grpSpPr>
              <a:xfrm>
                <a:off x="1016225" y="660026"/>
                <a:ext cx="529724" cy="532875"/>
                <a:chOff x="6388186" y="3310759"/>
                <a:chExt cx="719961" cy="734674"/>
              </a:xfrm>
              <a:grpFill/>
            </p:grpSpPr>
            <p:sp>
              <p:nvSpPr>
                <p:cNvPr id="42" name="Oval 41">
                  <a:extLst>
                    <a:ext uri="{FF2B5EF4-FFF2-40B4-BE49-F238E27FC236}">
                      <a16:creationId xmlns:a16="http://schemas.microsoft.com/office/drawing/2014/main" id="{40FAC165-D1B6-5203-AECD-8176144D7B5C}"/>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43" name="Oval 42">
                  <a:extLst>
                    <a:ext uri="{FF2B5EF4-FFF2-40B4-BE49-F238E27FC236}">
                      <a16:creationId xmlns:a16="http://schemas.microsoft.com/office/drawing/2014/main" id="{32A189CF-5E39-45B5-CE44-935A2900A927}"/>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44" name="Oval 43">
                  <a:extLst>
                    <a:ext uri="{FF2B5EF4-FFF2-40B4-BE49-F238E27FC236}">
                      <a16:creationId xmlns:a16="http://schemas.microsoft.com/office/drawing/2014/main" id="{84D48293-8EC6-8C18-D31E-3A03251FF37D}"/>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45" name="Oval 44">
                  <a:extLst>
                    <a:ext uri="{FF2B5EF4-FFF2-40B4-BE49-F238E27FC236}">
                      <a16:creationId xmlns:a16="http://schemas.microsoft.com/office/drawing/2014/main" id="{57C38BC7-46A2-3972-9A1E-24F36CDC1890}"/>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grpSp>
          <p:nvGrpSpPr>
            <p:cNvPr id="7" name="Group 6">
              <a:extLst>
                <a:ext uri="{FF2B5EF4-FFF2-40B4-BE49-F238E27FC236}">
                  <a16:creationId xmlns:a16="http://schemas.microsoft.com/office/drawing/2014/main" id="{6C56E445-04BF-26BC-4A78-11E2FA676336}"/>
                </a:ext>
              </a:extLst>
            </p:cNvPr>
            <p:cNvGrpSpPr/>
            <p:nvPr/>
          </p:nvGrpSpPr>
          <p:grpSpPr>
            <a:xfrm>
              <a:off x="447086" y="3588284"/>
              <a:ext cx="1120634" cy="1123064"/>
              <a:chOff x="425315" y="72198"/>
              <a:chExt cx="1120634" cy="1123064"/>
            </a:xfrm>
            <a:grpFill/>
          </p:grpSpPr>
          <p:grpSp>
            <p:nvGrpSpPr>
              <p:cNvPr id="18" name="Group 17">
                <a:extLst>
                  <a:ext uri="{FF2B5EF4-FFF2-40B4-BE49-F238E27FC236}">
                    <a16:creationId xmlns:a16="http://schemas.microsoft.com/office/drawing/2014/main" id="{218446D8-DD5F-AA79-C80C-7125BB22D31F}"/>
                  </a:ext>
                </a:extLst>
              </p:cNvPr>
              <p:cNvGrpSpPr/>
              <p:nvPr/>
            </p:nvGrpSpPr>
            <p:grpSpPr>
              <a:xfrm>
                <a:off x="425315" y="74559"/>
                <a:ext cx="529724" cy="532875"/>
                <a:chOff x="6388186" y="3310759"/>
                <a:chExt cx="719961" cy="734674"/>
              </a:xfrm>
              <a:grpFill/>
            </p:grpSpPr>
            <p:sp>
              <p:nvSpPr>
                <p:cNvPr id="34" name="Oval 33">
                  <a:extLst>
                    <a:ext uri="{FF2B5EF4-FFF2-40B4-BE49-F238E27FC236}">
                      <a16:creationId xmlns:a16="http://schemas.microsoft.com/office/drawing/2014/main" id="{F7CFD343-97C9-50A8-7145-381771F0B435}"/>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35" name="Oval 34">
                  <a:extLst>
                    <a:ext uri="{FF2B5EF4-FFF2-40B4-BE49-F238E27FC236}">
                      <a16:creationId xmlns:a16="http://schemas.microsoft.com/office/drawing/2014/main" id="{4D3235BD-814C-54B4-5D46-9C0092357BE1}"/>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36" name="Oval 35">
                  <a:extLst>
                    <a:ext uri="{FF2B5EF4-FFF2-40B4-BE49-F238E27FC236}">
                      <a16:creationId xmlns:a16="http://schemas.microsoft.com/office/drawing/2014/main" id="{E833905F-7CAA-E231-A403-278E097C79F1}"/>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37" name="Oval 36">
                  <a:extLst>
                    <a:ext uri="{FF2B5EF4-FFF2-40B4-BE49-F238E27FC236}">
                      <a16:creationId xmlns:a16="http://schemas.microsoft.com/office/drawing/2014/main" id="{213164C1-BDBF-F615-B920-8E345F6A210B}"/>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19" name="Group 18">
                <a:extLst>
                  <a:ext uri="{FF2B5EF4-FFF2-40B4-BE49-F238E27FC236}">
                    <a16:creationId xmlns:a16="http://schemas.microsoft.com/office/drawing/2014/main" id="{04E9AC07-46B9-2D29-C584-F0E07680C6AE}"/>
                  </a:ext>
                </a:extLst>
              </p:cNvPr>
              <p:cNvGrpSpPr/>
              <p:nvPr/>
            </p:nvGrpSpPr>
            <p:grpSpPr>
              <a:xfrm>
                <a:off x="1005340" y="72198"/>
                <a:ext cx="529724" cy="532875"/>
                <a:chOff x="6388186" y="3310759"/>
                <a:chExt cx="719961" cy="734674"/>
              </a:xfrm>
              <a:grpFill/>
            </p:grpSpPr>
            <p:sp>
              <p:nvSpPr>
                <p:cNvPr id="30" name="Oval 29">
                  <a:extLst>
                    <a:ext uri="{FF2B5EF4-FFF2-40B4-BE49-F238E27FC236}">
                      <a16:creationId xmlns:a16="http://schemas.microsoft.com/office/drawing/2014/main" id="{24AD8C3C-E5B5-D593-7C12-A2A5E18B2343}"/>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31" name="Oval 30">
                  <a:extLst>
                    <a:ext uri="{FF2B5EF4-FFF2-40B4-BE49-F238E27FC236}">
                      <a16:creationId xmlns:a16="http://schemas.microsoft.com/office/drawing/2014/main" id="{0F82A02C-AC7C-08FE-976A-A8B7005DA11F}"/>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32" name="Oval 31">
                  <a:extLst>
                    <a:ext uri="{FF2B5EF4-FFF2-40B4-BE49-F238E27FC236}">
                      <a16:creationId xmlns:a16="http://schemas.microsoft.com/office/drawing/2014/main" id="{4E2130CD-1992-EB35-B826-A8A6858F16BE}"/>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33" name="Oval 32">
                  <a:extLst>
                    <a:ext uri="{FF2B5EF4-FFF2-40B4-BE49-F238E27FC236}">
                      <a16:creationId xmlns:a16="http://schemas.microsoft.com/office/drawing/2014/main" id="{BBE97C3D-A3D9-1437-9397-3C19BD8D7AD4}"/>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20" name="Group 19">
                <a:extLst>
                  <a:ext uri="{FF2B5EF4-FFF2-40B4-BE49-F238E27FC236}">
                    <a16:creationId xmlns:a16="http://schemas.microsoft.com/office/drawing/2014/main" id="{73D6E506-CD29-389B-C4D4-3621DE78B094}"/>
                  </a:ext>
                </a:extLst>
              </p:cNvPr>
              <p:cNvGrpSpPr/>
              <p:nvPr/>
            </p:nvGrpSpPr>
            <p:grpSpPr>
              <a:xfrm>
                <a:off x="436200" y="662387"/>
                <a:ext cx="529724" cy="532875"/>
                <a:chOff x="6388186" y="3310759"/>
                <a:chExt cx="719961" cy="734674"/>
              </a:xfrm>
              <a:grpFill/>
            </p:grpSpPr>
            <p:sp>
              <p:nvSpPr>
                <p:cNvPr id="26" name="Oval 25">
                  <a:extLst>
                    <a:ext uri="{FF2B5EF4-FFF2-40B4-BE49-F238E27FC236}">
                      <a16:creationId xmlns:a16="http://schemas.microsoft.com/office/drawing/2014/main" id="{71ACF1DC-923A-7D6E-9BF9-1344E98FA54A}"/>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27" name="Oval 26">
                  <a:extLst>
                    <a:ext uri="{FF2B5EF4-FFF2-40B4-BE49-F238E27FC236}">
                      <a16:creationId xmlns:a16="http://schemas.microsoft.com/office/drawing/2014/main" id="{BC5DE40C-AC1B-EF0F-85EA-EA5A045A2A08}"/>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28" name="Oval 27">
                  <a:extLst>
                    <a:ext uri="{FF2B5EF4-FFF2-40B4-BE49-F238E27FC236}">
                      <a16:creationId xmlns:a16="http://schemas.microsoft.com/office/drawing/2014/main" id="{11ABBC8D-32F1-4CDD-CF39-C9ACD84BE9F2}"/>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29" name="Oval 28">
                  <a:extLst>
                    <a:ext uri="{FF2B5EF4-FFF2-40B4-BE49-F238E27FC236}">
                      <a16:creationId xmlns:a16="http://schemas.microsoft.com/office/drawing/2014/main" id="{253AFF1B-26B2-7136-698A-0621C1A4E026}"/>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21" name="Group 20">
                <a:extLst>
                  <a:ext uri="{FF2B5EF4-FFF2-40B4-BE49-F238E27FC236}">
                    <a16:creationId xmlns:a16="http://schemas.microsoft.com/office/drawing/2014/main" id="{8528A3F3-2204-49BF-B29F-2325FC3F9196}"/>
                  </a:ext>
                </a:extLst>
              </p:cNvPr>
              <p:cNvGrpSpPr/>
              <p:nvPr/>
            </p:nvGrpSpPr>
            <p:grpSpPr>
              <a:xfrm>
                <a:off x="1016225" y="660026"/>
                <a:ext cx="529724" cy="532875"/>
                <a:chOff x="6388186" y="3310759"/>
                <a:chExt cx="719961" cy="734674"/>
              </a:xfrm>
              <a:grpFill/>
            </p:grpSpPr>
            <p:sp>
              <p:nvSpPr>
                <p:cNvPr id="22" name="Oval 21">
                  <a:extLst>
                    <a:ext uri="{FF2B5EF4-FFF2-40B4-BE49-F238E27FC236}">
                      <a16:creationId xmlns:a16="http://schemas.microsoft.com/office/drawing/2014/main" id="{B255D1FA-2250-8154-2453-386F0773EC45}"/>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23" name="Oval 22">
                  <a:extLst>
                    <a:ext uri="{FF2B5EF4-FFF2-40B4-BE49-F238E27FC236}">
                      <a16:creationId xmlns:a16="http://schemas.microsoft.com/office/drawing/2014/main" id="{BE770FF3-CF56-55E8-EEA5-F8BD565EEFBC}"/>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24" name="Oval 23">
                  <a:extLst>
                    <a:ext uri="{FF2B5EF4-FFF2-40B4-BE49-F238E27FC236}">
                      <a16:creationId xmlns:a16="http://schemas.microsoft.com/office/drawing/2014/main" id="{40E46B7F-B3FF-E96E-0ECF-A0F5C8C6E739}"/>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25" name="Oval 24">
                  <a:extLst>
                    <a:ext uri="{FF2B5EF4-FFF2-40B4-BE49-F238E27FC236}">
                      <a16:creationId xmlns:a16="http://schemas.microsoft.com/office/drawing/2014/main" id="{60C012EC-3446-BBB1-7D5A-01E0DC4C41BC}"/>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grpSp>
          <p:nvGrpSpPr>
            <p:cNvPr id="11" name="Group 10">
              <a:extLst>
                <a:ext uri="{FF2B5EF4-FFF2-40B4-BE49-F238E27FC236}">
                  <a16:creationId xmlns:a16="http://schemas.microsoft.com/office/drawing/2014/main" id="{D456ECC0-B922-CA4F-C7A0-FACE2ABEED89}"/>
                </a:ext>
              </a:extLst>
            </p:cNvPr>
            <p:cNvGrpSpPr/>
            <p:nvPr/>
          </p:nvGrpSpPr>
          <p:grpSpPr>
            <a:xfrm>
              <a:off x="447075" y="4763939"/>
              <a:ext cx="1109747" cy="235636"/>
              <a:chOff x="425304" y="72197"/>
              <a:chExt cx="1109747" cy="235636"/>
            </a:xfrm>
            <a:grpFill/>
          </p:grpSpPr>
          <p:grpSp>
            <p:nvGrpSpPr>
              <p:cNvPr id="12" name="Group 11">
                <a:extLst>
                  <a:ext uri="{FF2B5EF4-FFF2-40B4-BE49-F238E27FC236}">
                    <a16:creationId xmlns:a16="http://schemas.microsoft.com/office/drawing/2014/main" id="{E9334F48-3041-47D6-98C8-8772631DAC9E}"/>
                  </a:ext>
                </a:extLst>
              </p:cNvPr>
              <p:cNvGrpSpPr/>
              <p:nvPr/>
            </p:nvGrpSpPr>
            <p:grpSpPr>
              <a:xfrm>
                <a:off x="425304" y="74558"/>
                <a:ext cx="529722" cy="233275"/>
                <a:chOff x="6388187" y="3310759"/>
                <a:chExt cx="719960" cy="321616"/>
              </a:xfrm>
              <a:grpFill/>
            </p:grpSpPr>
            <p:sp>
              <p:nvSpPr>
                <p:cNvPr id="16" name="Oval 15">
                  <a:extLst>
                    <a:ext uri="{FF2B5EF4-FFF2-40B4-BE49-F238E27FC236}">
                      <a16:creationId xmlns:a16="http://schemas.microsoft.com/office/drawing/2014/main" id="{75376C7A-16D6-ADA2-D4C7-0A217CCF62D1}"/>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7" name="Oval 16">
                  <a:extLst>
                    <a:ext uri="{FF2B5EF4-FFF2-40B4-BE49-F238E27FC236}">
                      <a16:creationId xmlns:a16="http://schemas.microsoft.com/office/drawing/2014/main" id="{81738E40-FE3C-3729-7E5C-1813BDC8F255}"/>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13" name="Group 12">
                <a:extLst>
                  <a:ext uri="{FF2B5EF4-FFF2-40B4-BE49-F238E27FC236}">
                    <a16:creationId xmlns:a16="http://schemas.microsoft.com/office/drawing/2014/main" id="{BCBDB852-240C-02E6-4096-C70EF97815E0}"/>
                  </a:ext>
                </a:extLst>
              </p:cNvPr>
              <p:cNvGrpSpPr/>
              <p:nvPr/>
            </p:nvGrpSpPr>
            <p:grpSpPr>
              <a:xfrm>
                <a:off x="1005329" y="72197"/>
                <a:ext cx="529722" cy="233275"/>
                <a:chOff x="6388187" y="3310759"/>
                <a:chExt cx="719960" cy="321616"/>
              </a:xfrm>
              <a:grpFill/>
            </p:grpSpPr>
            <p:sp>
              <p:nvSpPr>
                <p:cNvPr id="14" name="Oval 13">
                  <a:extLst>
                    <a:ext uri="{FF2B5EF4-FFF2-40B4-BE49-F238E27FC236}">
                      <a16:creationId xmlns:a16="http://schemas.microsoft.com/office/drawing/2014/main" id="{F5AB47DC-DBFB-3BB3-2EDA-C1E914A122FD}"/>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5" name="Oval 14">
                  <a:extLst>
                    <a:ext uri="{FF2B5EF4-FFF2-40B4-BE49-F238E27FC236}">
                      <a16:creationId xmlns:a16="http://schemas.microsoft.com/office/drawing/2014/main" id="{CD03C7F5-29B6-A236-C8D1-DAC84C84F332}"/>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grpSp>
    </p:spTree>
    <p:extLst>
      <p:ext uri="{BB962C8B-B14F-4D97-AF65-F5344CB8AC3E}">
        <p14:creationId xmlns:p14="http://schemas.microsoft.com/office/powerpoint/2010/main" val="84965322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matchingName="Custom Layout 9" preserve="1">
  <p:cSld name="1_Custom Layout 9">
    <p:spTree>
      <p:nvGrpSpPr>
        <p:cNvPr id="1" name="Shape 48"/>
        <p:cNvGrpSpPr/>
        <p:nvPr/>
      </p:nvGrpSpPr>
      <p:grpSpPr>
        <a:xfrm>
          <a:off x="0" y="0"/>
          <a:ext cx="0" cy="0"/>
          <a:chOff x="0" y="0"/>
          <a:chExt cx="0" cy="0"/>
        </a:xfrm>
      </p:grpSpPr>
      <p:sp>
        <p:nvSpPr>
          <p:cNvPr id="2" name="Rectangle 1">
            <a:extLst>
              <a:ext uri="{FF2B5EF4-FFF2-40B4-BE49-F238E27FC236}">
                <a16:creationId xmlns:a16="http://schemas.microsoft.com/office/drawing/2014/main" id="{64982E2A-FBEB-6AB3-6B10-D33E59172D7C}"/>
              </a:ext>
            </a:extLst>
          </p:cNvPr>
          <p:cNvSpPr/>
          <p:nvPr userDrawn="1"/>
        </p:nvSpPr>
        <p:spPr>
          <a:xfrm>
            <a:off x="0" y="0"/>
            <a:ext cx="12203429" cy="6865256"/>
          </a:xfrm>
          <a:prstGeom prst="rect">
            <a:avLst/>
          </a:prstGeom>
          <a:solidFill>
            <a:srgbClr val="0304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nvGrpSpPr>
          <p:cNvPr id="3" name="Group 2">
            <a:extLst>
              <a:ext uri="{FF2B5EF4-FFF2-40B4-BE49-F238E27FC236}">
                <a16:creationId xmlns:a16="http://schemas.microsoft.com/office/drawing/2014/main" id="{7CF9076B-EF12-E075-EAC2-71B5B73E240E}"/>
              </a:ext>
            </a:extLst>
          </p:cNvPr>
          <p:cNvGrpSpPr/>
          <p:nvPr userDrawn="1"/>
        </p:nvGrpSpPr>
        <p:grpSpPr>
          <a:xfrm>
            <a:off x="1136485" y="86352"/>
            <a:ext cx="1552233" cy="6693205"/>
            <a:chOff x="425315" y="72198"/>
            <a:chExt cx="1142405" cy="4927377"/>
          </a:xfrm>
          <a:solidFill>
            <a:srgbClr val="FFFFFF">
              <a:alpha val="14902"/>
            </a:srgbClr>
          </a:solidFill>
        </p:grpSpPr>
        <p:grpSp>
          <p:nvGrpSpPr>
            <p:cNvPr id="4" name="Group 3">
              <a:extLst>
                <a:ext uri="{FF2B5EF4-FFF2-40B4-BE49-F238E27FC236}">
                  <a16:creationId xmlns:a16="http://schemas.microsoft.com/office/drawing/2014/main" id="{06F787BA-CA95-1A4B-1A19-F4CC1118D646}"/>
                </a:ext>
              </a:extLst>
            </p:cNvPr>
            <p:cNvGrpSpPr/>
            <p:nvPr/>
          </p:nvGrpSpPr>
          <p:grpSpPr>
            <a:xfrm>
              <a:off x="425315" y="72198"/>
              <a:ext cx="1120634" cy="1123064"/>
              <a:chOff x="425315" y="72198"/>
              <a:chExt cx="1120634" cy="1123064"/>
            </a:xfrm>
            <a:grpFill/>
          </p:grpSpPr>
          <p:grpSp>
            <p:nvGrpSpPr>
              <p:cNvPr id="78" name="Group 77">
                <a:extLst>
                  <a:ext uri="{FF2B5EF4-FFF2-40B4-BE49-F238E27FC236}">
                    <a16:creationId xmlns:a16="http://schemas.microsoft.com/office/drawing/2014/main" id="{F742DD98-510B-0110-4385-09C128F4D4EE}"/>
                  </a:ext>
                </a:extLst>
              </p:cNvPr>
              <p:cNvGrpSpPr/>
              <p:nvPr/>
            </p:nvGrpSpPr>
            <p:grpSpPr>
              <a:xfrm>
                <a:off x="425315" y="74559"/>
                <a:ext cx="529724" cy="532875"/>
                <a:chOff x="6388186" y="3310759"/>
                <a:chExt cx="719961" cy="734674"/>
              </a:xfrm>
              <a:grpFill/>
            </p:grpSpPr>
            <p:sp>
              <p:nvSpPr>
                <p:cNvPr id="94" name="Oval 93">
                  <a:extLst>
                    <a:ext uri="{FF2B5EF4-FFF2-40B4-BE49-F238E27FC236}">
                      <a16:creationId xmlns:a16="http://schemas.microsoft.com/office/drawing/2014/main" id="{F46F1267-51CB-05A2-D040-C5FC1F83318F}"/>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95" name="Oval 94">
                  <a:extLst>
                    <a:ext uri="{FF2B5EF4-FFF2-40B4-BE49-F238E27FC236}">
                      <a16:creationId xmlns:a16="http://schemas.microsoft.com/office/drawing/2014/main" id="{D6608D94-0EA3-1C13-4DB4-3A4D8586A51B}"/>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96" name="Oval 95">
                  <a:extLst>
                    <a:ext uri="{FF2B5EF4-FFF2-40B4-BE49-F238E27FC236}">
                      <a16:creationId xmlns:a16="http://schemas.microsoft.com/office/drawing/2014/main" id="{7F175C21-36DF-42B6-1699-F254355D8771}"/>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97" name="Oval 96">
                  <a:extLst>
                    <a:ext uri="{FF2B5EF4-FFF2-40B4-BE49-F238E27FC236}">
                      <a16:creationId xmlns:a16="http://schemas.microsoft.com/office/drawing/2014/main" id="{96EC66F1-4511-4823-E18E-2681FBB0B8D7}"/>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79" name="Group 78">
                <a:extLst>
                  <a:ext uri="{FF2B5EF4-FFF2-40B4-BE49-F238E27FC236}">
                    <a16:creationId xmlns:a16="http://schemas.microsoft.com/office/drawing/2014/main" id="{0247E9B1-737C-C55F-9E69-E064D43097AB}"/>
                  </a:ext>
                </a:extLst>
              </p:cNvPr>
              <p:cNvGrpSpPr/>
              <p:nvPr/>
            </p:nvGrpSpPr>
            <p:grpSpPr>
              <a:xfrm>
                <a:off x="1005340" y="72198"/>
                <a:ext cx="529724" cy="532875"/>
                <a:chOff x="6388186" y="3310759"/>
                <a:chExt cx="719961" cy="734674"/>
              </a:xfrm>
              <a:grpFill/>
            </p:grpSpPr>
            <p:sp>
              <p:nvSpPr>
                <p:cNvPr id="90" name="Oval 89">
                  <a:extLst>
                    <a:ext uri="{FF2B5EF4-FFF2-40B4-BE49-F238E27FC236}">
                      <a16:creationId xmlns:a16="http://schemas.microsoft.com/office/drawing/2014/main" id="{C96B4F19-4354-3318-5119-59D854EE06E9}"/>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91" name="Oval 90">
                  <a:extLst>
                    <a:ext uri="{FF2B5EF4-FFF2-40B4-BE49-F238E27FC236}">
                      <a16:creationId xmlns:a16="http://schemas.microsoft.com/office/drawing/2014/main" id="{3EDCA94B-2B93-4365-A935-BE9EE2622AC8}"/>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92" name="Oval 91">
                  <a:extLst>
                    <a:ext uri="{FF2B5EF4-FFF2-40B4-BE49-F238E27FC236}">
                      <a16:creationId xmlns:a16="http://schemas.microsoft.com/office/drawing/2014/main" id="{D62F9F49-1975-61AB-91D6-C2E96C8C6BDE}"/>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93" name="Oval 92">
                  <a:extLst>
                    <a:ext uri="{FF2B5EF4-FFF2-40B4-BE49-F238E27FC236}">
                      <a16:creationId xmlns:a16="http://schemas.microsoft.com/office/drawing/2014/main" id="{C5DB6D49-C278-02E5-A63B-C00C7D5BD763}"/>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80" name="Group 79">
                <a:extLst>
                  <a:ext uri="{FF2B5EF4-FFF2-40B4-BE49-F238E27FC236}">
                    <a16:creationId xmlns:a16="http://schemas.microsoft.com/office/drawing/2014/main" id="{EF774E8C-FC5A-0C6E-3407-5B2B9E99645E}"/>
                  </a:ext>
                </a:extLst>
              </p:cNvPr>
              <p:cNvGrpSpPr/>
              <p:nvPr/>
            </p:nvGrpSpPr>
            <p:grpSpPr>
              <a:xfrm>
                <a:off x="436200" y="662387"/>
                <a:ext cx="529724" cy="532875"/>
                <a:chOff x="6388186" y="3310759"/>
                <a:chExt cx="719961" cy="734674"/>
              </a:xfrm>
              <a:grpFill/>
            </p:grpSpPr>
            <p:sp>
              <p:nvSpPr>
                <p:cNvPr id="86" name="Oval 85">
                  <a:extLst>
                    <a:ext uri="{FF2B5EF4-FFF2-40B4-BE49-F238E27FC236}">
                      <a16:creationId xmlns:a16="http://schemas.microsoft.com/office/drawing/2014/main" id="{0A2438B2-C587-D5EF-EC7F-CEADA67EFEE7}"/>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87" name="Oval 86">
                  <a:extLst>
                    <a:ext uri="{FF2B5EF4-FFF2-40B4-BE49-F238E27FC236}">
                      <a16:creationId xmlns:a16="http://schemas.microsoft.com/office/drawing/2014/main" id="{E94D648C-363E-6231-2A9F-9AA30A0B30A1}"/>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88" name="Oval 87">
                  <a:extLst>
                    <a:ext uri="{FF2B5EF4-FFF2-40B4-BE49-F238E27FC236}">
                      <a16:creationId xmlns:a16="http://schemas.microsoft.com/office/drawing/2014/main" id="{36225A42-675D-72AB-F68A-B84ECB363D50}"/>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89" name="Oval 88">
                  <a:extLst>
                    <a:ext uri="{FF2B5EF4-FFF2-40B4-BE49-F238E27FC236}">
                      <a16:creationId xmlns:a16="http://schemas.microsoft.com/office/drawing/2014/main" id="{A77E76F3-B440-AAFE-3F1F-2847D051C082}"/>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81" name="Group 80">
                <a:extLst>
                  <a:ext uri="{FF2B5EF4-FFF2-40B4-BE49-F238E27FC236}">
                    <a16:creationId xmlns:a16="http://schemas.microsoft.com/office/drawing/2014/main" id="{20D3A7FB-3797-A9AA-6260-58B6C165C927}"/>
                  </a:ext>
                </a:extLst>
              </p:cNvPr>
              <p:cNvGrpSpPr/>
              <p:nvPr/>
            </p:nvGrpSpPr>
            <p:grpSpPr>
              <a:xfrm>
                <a:off x="1016225" y="660026"/>
                <a:ext cx="529724" cy="532875"/>
                <a:chOff x="6388186" y="3310759"/>
                <a:chExt cx="719961" cy="734674"/>
              </a:xfrm>
              <a:grpFill/>
            </p:grpSpPr>
            <p:sp>
              <p:nvSpPr>
                <p:cNvPr id="82" name="Oval 81">
                  <a:extLst>
                    <a:ext uri="{FF2B5EF4-FFF2-40B4-BE49-F238E27FC236}">
                      <a16:creationId xmlns:a16="http://schemas.microsoft.com/office/drawing/2014/main" id="{233275DF-2CB5-8CC7-B1D5-39995D9F170E}"/>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83" name="Oval 82">
                  <a:extLst>
                    <a:ext uri="{FF2B5EF4-FFF2-40B4-BE49-F238E27FC236}">
                      <a16:creationId xmlns:a16="http://schemas.microsoft.com/office/drawing/2014/main" id="{0F97EF2D-7DFC-C754-2828-3C751101246B}"/>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84" name="Oval 83">
                  <a:extLst>
                    <a:ext uri="{FF2B5EF4-FFF2-40B4-BE49-F238E27FC236}">
                      <a16:creationId xmlns:a16="http://schemas.microsoft.com/office/drawing/2014/main" id="{FC58CF87-FE02-0FF5-4445-EF82068EB3F2}"/>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85" name="Oval 84">
                  <a:extLst>
                    <a:ext uri="{FF2B5EF4-FFF2-40B4-BE49-F238E27FC236}">
                      <a16:creationId xmlns:a16="http://schemas.microsoft.com/office/drawing/2014/main" id="{B544A486-CB09-1522-EA8A-6BA165274FED}"/>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grpSp>
          <p:nvGrpSpPr>
            <p:cNvPr id="5" name="Group 4">
              <a:extLst>
                <a:ext uri="{FF2B5EF4-FFF2-40B4-BE49-F238E27FC236}">
                  <a16:creationId xmlns:a16="http://schemas.microsoft.com/office/drawing/2014/main" id="{1B317710-D50D-EB49-B68C-050A81DB4619}"/>
                </a:ext>
              </a:extLst>
            </p:cNvPr>
            <p:cNvGrpSpPr/>
            <p:nvPr/>
          </p:nvGrpSpPr>
          <p:grpSpPr>
            <a:xfrm>
              <a:off x="436200" y="1247855"/>
              <a:ext cx="1120634" cy="1123064"/>
              <a:chOff x="425315" y="72198"/>
              <a:chExt cx="1120634" cy="1123064"/>
            </a:xfrm>
            <a:grpFill/>
          </p:grpSpPr>
          <p:grpSp>
            <p:nvGrpSpPr>
              <p:cNvPr id="58" name="Group 57">
                <a:extLst>
                  <a:ext uri="{FF2B5EF4-FFF2-40B4-BE49-F238E27FC236}">
                    <a16:creationId xmlns:a16="http://schemas.microsoft.com/office/drawing/2014/main" id="{B0EE4A20-562C-7D31-4FB3-832DB77765DF}"/>
                  </a:ext>
                </a:extLst>
              </p:cNvPr>
              <p:cNvGrpSpPr/>
              <p:nvPr/>
            </p:nvGrpSpPr>
            <p:grpSpPr>
              <a:xfrm>
                <a:off x="425315" y="74559"/>
                <a:ext cx="529724" cy="532875"/>
                <a:chOff x="6388186" y="3310759"/>
                <a:chExt cx="719961" cy="734674"/>
              </a:xfrm>
              <a:grpFill/>
            </p:grpSpPr>
            <p:sp>
              <p:nvSpPr>
                <p:cNvPr id="74" name="Oval 73">
                  <a:extLst>
                    <a:ext uri="{FF2B5EF4-FFF2-40B4-BE49-F238E27FC236}">
                      <a16:creationId xmlns:a16="http://schemas.microsoft.com/office/drawing/2014/main" id="{9146E826-92DD-86A1-33F5-008AB5BE09F0}"/>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75" name="Oval 74">
                  <a:extLst>
                    <a:ext uri="{FF2B5EF4-FFF2-40B4-BE49-F238E27FC236}">
                      <a16:creationId xmlns:a16="http://schemas.microsoft.com/office/drawing/2014/main" id="{E0EBFB46-19A3-9BCC-029C-7CB8AF90A6B7}"/>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76" name="Oval 75">
                  <a:extLst>
                    <a:ext uri="{FF2B5EF4-FFF2-40B4-BE49-F238E27FC236}">
                      <a16:creationId xmlns:a16="http://schemas.microsoft.com/office/drawing/2014/main" id="{0A4E60BE-562C-3A9F-39CA-3FB9484E2AF9}"/>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77" name="Oval 76">
                  <a:extLst>
                    <a:ext uri="{FF2B5EF4-FFF2-40B4-BE49-F238E27FC236}">
                      <a16:creationId xmlns:a16="http://schemas.microsoft.com/office/drawing/2014/main" id="{EE354D78-8EF2-FCAD-B38B-8BFBBE048484}"/>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59" name="Group 58">
                <a:extLst>
                  <a:ext uri="{FF2B5EF4-FFF2-40B4-BE49-F238E27FC236}">
                    <a16:creationId xmlns:a16="http://schemas.microsoft.com/office/drawing/2014/main" id="{9C0A603E-3E83-332D-6A33-4EE4E72358CF}"/>
                  </a:ext>
                </a:extLst>
              </p:cNvPr>
              <p:cNvGrpSpPr/>
              <p:nvPr/>
            </p:nvGrpSpPr>
            <p:grpSpPr>
              <a:xfrm>
                <a:off x="1005340" y="72198"/>
                <a:ext cx="529724" cy="532875"/>
                <a:chOff x="6388186" y="3310759"/>
                <a:chExt cx="719961" cy="734674"/>
              </a:xfrm>
              <a:grpFill/>
            </p:grpSpPr>
            <p:sp>
              <p:nvSpPr>
                <p:cNvPr id="70" name="Oval 69">
                  <a:extLst>
                    <a:ext uri="{FF2B5EF4-FFF2-40B4-BE49-F238E27FC236}">
                      <a16:creationId xmlns:a16="http://schemas.microsoft.com/office/drawing/2014/main" id="{BCE73B6B-64BE-4538-7EB9-68172D2B1BE4}"/>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71" name="Oval 70">
                  <a:extLst>
                    <a:ext uri="{FF2B5EF4-FFF2-40B4-BE49-F238E27FC236}">
                      <a16:creationId xmlns:a16="http://schemas.microsoft.com/office/drawing/2014/main" id="{F1C8B7AF-F4AA-BB1B-C74A-54440FD6EF43}"/>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72" name="Oval 71">
                  <a:extLst>
                    <a:ext uri="{FF2B5EF4-FFF2-40B4-BE49-F238E27FC236}">
                      <a16:creationId xmlns:a16="http://schemas.microsoft.com/office/drawing/2014/main" id="{E64B3785-3F53-EC32-E781-2B5D7E525FBE}"/>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73" name="Oval 72">
                  <a:extLst>
                    <a:ext uri="{FF2B5EF4-FFF2-40B4-BE49-F238E27FC236}">
                      <a16:creationId xmlns:a16="http://schemas.microsoft.com/office/drawing/2014/main" id="{8A9D31DC-54B3-6AD8-6B14-55830C9BF49C}"/>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60" name="Group 59">
                <a:extLst>
                  <a:ext uri="{FF2B5EF4-FFF2-40B4-BE49-F238E27FC236}">
                    <a16:creationId xmlns:a16="http://schemas.microsoft.com/office/drawing/2014/main" id="{E4822F45-7173-4C0B-D623-52A6B66AEE4C}"/>
                  </a:ext>
                </a:extLst>
              </p:cNvPr>
              <p:cNvGrpSpPr/>
              <p:nvPr/>
            </p:nvGrpSpPr>
            <p:grpSpPr>
              <a:xfrm>
                <a:off x="436200" y="662387"/>
                <a:ext cx="529724" cy="532875"/>
                <a:chOff x="6388186" y="3310759"/>
                <a:chExt cx="719961" cy="734674"/>
              </a:xfrm>
              <a:grpFill/>
            </p:grpSpPr>
            <p:sp>
              <p:nvSpPr>
                <p:cNvPr id="66" name="Oval 65">
                  <a:extLst>
                    <a:ext uri="{FF2B5EF4-FFF2-40B4-BE49-F238E27FC236}">
                      <a16:creationId xmlns:a16="http://schemas.microsoft.com/office/drawing/2014/main" id="{D82CEE26-4008-70A2-C69D-0255D274070D}"/>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67" name="Oval 66">
                  <a:extLst>
                    <a:ext uri="{FF2B5EF4-FFF2-40B4-BE49-F238E27FC236}">
                      <a16:creationId xmlns:a16="http://schemas.microsoft.com/office/drawing/2014/main" id="{EB1F9013-D858-D45B-7199-38591B661755}"/>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68" name="Oval 67">
                  <a:extLst>
                    <a:ext uri="{FF2B5EF4-FFF2-40B4-BE49-F238E27FC236}">
                      <a16:creationId xmlns:a16="http://schemas.microsoft.com/office/drawing/2014/main" id="{FECB0E5C-B7E4-FE04-B9D2-AC8B8D8AD5E6}"/>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69" name="Oval 68">
                  <a:extLst>
                    <a:ext uri="{FF2B5EF4-FFF2-40B4-BE49-F238E27FC236}">
                      <a16:creationId xmlns:a16="http://schemas.microsoft.com/office/drawing/2014/main" id="{B4A870DD-4718-557A-D4B0-4E3C684BBB4E}"/>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61" name="Group 60">
                <a:extLst>
                  <a:ext uri="{FF2B5EF4-FFF2-40B4-BE49-F238E27FC236}">
                    <a16:creationId xmlns:a16="http://schemas.microsoft.com/office/drawing/2014/main" id="{03732096-A048-BF9C-2709-EC64A367CFC6}"/>
                  </a:ext>
                </a:extLst>
              </p:cNvPr>
              <p:cNvGrpSpPr/>
              <p:nvPr/>
            </p:nvGrpSpPr>
            <p:grpSpPr>
              <a:xfrm>
                <a:off x="1016225" y="660026"/>
                <a:ext cx="529724" cy="532875"/>
                <a:chOff x="6388186" y="3310759"/>
                <a:chExt cx="719961" cy="734674"/>
              </a:xfrm>
              <a:grpFill/>
            </p:grpSpPr>
            <p:sp>
              <p:nvSpPr>
                <p:cNvPr id="62" name="Oval 61">
                  <a:extLst>
                    <a:ext uri="{FF2B5EF4-FFF2-40B4-BE49-F238E27FC236}">
                      <a16:creationId xmlns:a16="http://schemas.microsoft.com/office/drawing/2014/main" id="{8CFC9FBE-0E07-5531-89A2-5C798792A2F2}"/>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63" name="Oval 62">
                  <a:extLst>
                    <a:ext uri="{FF2B5EF4-FFF2-40B4-BE49-F238E27FC236}">
                      <a16:creationId xmlns:a16="http://schemas.microsoft.com/office/drawing/2014/main" id="{363A5E05-ED29-2502-9E44-82AEE3A9C2B6}"/>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64" name="Oval 63">
                  <a:extLst>
                    <a:ext uri="{FF2B5EF4-FFF2-40B4-BE49-F238E27FC236}">
                      <a16:creationId xmlns:a16="http://schemas.microsoft.com/office/drawing/2014/main" id="{5F88C2B0-8944-FDA1-D38B-BDC3C07FB9B5}"/>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65" name="Oval 64">
                  <a:extLst>
                    <a:ext uri="{FF2B5EF4-FFF2-40B4-BE49-F238E27FC236}">
                      <a16:creationId xmlns:a16="http://schemas.microsoft.com/office/drawing/2014/main" id="{11DD4583-9303-BB41-DBF7-3B961C729A86}"/>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grpSp>
          <p:nvGrpSpPr>
            <p:cNvPr id="6" name="Group 5">
              <a:extLst>
                <a:ext uri="{FF2B5EF4-FFF2-40B4-BE49-F238E27FC236}">
                  <a16:creationId xmlns:a16="http://schemas.microsoft.com/office/drawing/2014/main" id="{484F1040-D690-35D0-4252-B3F18FF9BF10}"/>
                </a:ext>
              </a:extLst>
            </p:cNvPr>
            <p:cNvGrpSpPr/>
            <p:nvPr/>
          </p:nvGrpSpPr>
          <p:grpSpPr>
            <a:xfrm>
              <a:off x="436201" y="2412627"/>
              <a:ext cx="1120634" cy="1123064"/>
              <a:chOff x="425315" y="72198"/>
              <a:chExt cx="1120634" cy="1123064"/>
            </a:xfrm>
            <a:grpFill/>
          </p:grpSpPr>
          <p:grpSp>
            <p:nvGrpSpPr>
              <p:cNvPr id="38" name="Group 37">
                <a:extLst>
                  <a:ext uri="{FF2B5EF4-FFF2-40B4-BE49-F238E27FC236}">
                    <a16:creationId xmlns:a16="http://schemas.microsoft.com/office/drawing/2014/main" id="{07730120-91EB-D389-EE4D-C91BEA3ED8C0}"/>
                  </a:ext>
                </a:extLst>
              </p:cNvPr>
              <p:cNvGrpSpPr/>
              <p:nvPr/>
            </p:nvGrpSpPr>
            <p:grpSpPr>
              <a:xfrm>
                <a:off x="425315" y="74559"/>
                <a:ext cx="529724" cy="532875"/>
                <a:chOff x="6388186" y="3310759"/>
                <a:chExt cx="719961" cy="734674"/>
              </a:xfrm>
              <a:grpFill/>
            </p:grpSpPr>
            <p:sp>
              <p:nvSpPr>
                <p:cNvPr id="54" name="Oval 53">
                  <a:extLst>
                    <a:ext uri="{FF2B5EF4-FFF2-40B4-BE49-F238E27FC236}">
                      <a16:creationId xmlns:a16="http://schemas.microsoft.com/office/drawing/2014/main" id="{9D90C0E3-E351-3958-39E7-470D6422E872}"/>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55" name="Oval 54">
                  <a:extLst>
                    <a:ext uri="{FF2B5EF4-FFF2-40B4-BE49-F238E27FC236}">
                      <a16:creationId xmlns:a16="http://schemas.microsoft.com/office/drawing/2014/main" id="{24934E58-3F94-F5AC-61C3-ED7398406436}"/>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56" name="Oval 55">
                  <a:extLst>
                    <a:ext uri="{FF2B5EF4-FFF2-40B4-BE49-F238E27FC236}">
                      <a16:creationId xmlns:a16="http://schemas.microsoft.com/office/drawing/2014/main" id="{1A44913A-F160-70E5-A502-77DB8A97B62B}"/>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57" name="Oval 56">
                  <a:extLst>
                    <a:ext uri="{FF2B5EF4-FFF2-40B4-BE49-F238E27FC236}">
                      <a16:creationId xmlns:a16="http://schemas.microsoft.com/office/drawing/2014/main" id="{914ACE9E-5DC8-E2DE-1CD3-6EA84D9B6D87}"/>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39" name="Group 38">
                <a:extLst>
                  <a:ext uri="{FF2B5EF4-FFF2-40B4-BE49-F238E27FC236}">
                    <a16:creationId xmlns:a16="http://schemas.microsoft.com/office/drawing/2014/main" id="{3D2FA4E9-CA1B-CB92-04B1-05E4C8F8C370}"/>
                  </a:ext>
                </a:extLst>
              </p:cNvPr>
              <p:cNvGrpSpPr/>
              <p:nvPr/>
            </p:nvGrpSpPr>
            <p:grpSpPr>
              <a:xfrm>
                <a:off x="1005340" y="72198"/>
                <a:ext cx="529724" cy="532875"/>
                <a:chOff x="6388186" y="3310759"/>
                <a:chExt cx="719961" cy="734674"/>
              </a:xfrm>
              <a:grpFill/>
            </p:grpSpPr>
            <p:sp>
              <p:nvSpPr>
                <p:cNvPr id="50" name="Oval 49">
                  <a:extLst>
                    <a:ext uri="{FF2B5EF4-FFF2-40B4-BE49-F238E27FC236}">
                      <a16:creationId xmlns:a16="http://schemas.microsoft.com/office/drawing/2014/main" id="{EB1F08A3-7B1B-8481-CBC2-6F30C584B3BE}"/>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51" name="Oval 50">
                  <a:extLst>
                    <a:ext uri="{FF2B5EF4-FFF2-40B4-BE49-F238E27FC236}">
                      <a16:creationId xmlns:a16="http://schemas.microsoft.com/office/drawing/2014/main" id="{932F956E-13E7-9A1C-4B5D-D6DF89068011}"/>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52" name="Oval 51">
                  <a:extLst>
                    <a:ext uri="{FF2B5EF4-FFF2-40B4-BE49-F238E27FC236}">
                      <a16:creationId xmlns:a16="http://schemas.microsoft.com/office/drawing/2014/main" id="{EFDCA9F4-AD22-0333-699F-A883043080CB}"/>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53" name="Oval 52">
                  <a:extLst>
                    <a:ext uri="{FF2B5EF4-FFF2-40B4-BE49-F238E27FC236}">
                      <a16:creationId xmlns:a16="http://schemas.microsoft.com/office/drawing/2014/main" id="{8A8069C1-D627-4A49-9902-DC499D50447F}"/>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40" name="Group 39">
                <a:extLst>
                  <a:ext uri="{FF2B5EF4-FFF2-40B4-BE49-F238E27FC236}">
                    <a16:creationId xmlns:a16="http://schemas.microsoft.com/office/drawing/2014/main" id="{0BA7400D-FDFD-ED81-B27C-5635E55001D7}"/>
                  </a:ext>
                </a:extLst>
              </p:cNvPr>
              <p:cNvGrpSpPr/>
              <p:nvPr/>
            </p:nvGrpSpPr>
            <p:grpSpPr>
              <a:xfrm>
                <a:off x="436200" y="662387"/>
                <a:ext cx="529724" cy="532875"/>
                <a:chOff x="6388186" y="3310759"/>
                <a:chExt cx="719961" cy="734674"/>
              </a:xfrm>
              <a:grpFill/>
            </p:grpSpPr>
            <p:sp>
              <p:nvSpPr>
                <p:cNvPr id="46" name="Oval 45">
                  <a:extLst>
                    <a:ext uri="{FF2B5EF4-FFF2-40B4-BE49-F238E27FC236}">
                      <a16:creationId xmlns:a16="http://schemas.microsoft.com/office/drawing/2014/main" id="{4E666F2A-66DC-5598-F3DC-C0A59F3E4A11}"/>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47" name="Oval 46">
                  <a:extLst>
                    <a:ext uri="{FF2B5EF4-FFF2-40B4-BE49-F238E27FC236}">
                      <a16:creationId xmlns:a16="http://schemas.microsoft.com/office/drawing/2014/main" id="{C8572D81-51B5-9BCF-B186-B646603C9E15}"/>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48" name="Oval 47">
                  <a:extLst>
                    <a:ext uri="{FF2B5EF4-FFF2-40B4-BE49-F238E27FC236}">
                      <a16:creationId xmlns:a16="http://schemas.microsoft.com/office/drawing/2014/main" id="{2C372E89-FEE7-662D-E0AA-279312E98117}"/>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49" name="Oval 48">
                  <a:extLst>
                    <a:ext uri="{FF2B5EF4-FFF2-40B4-BE49-F238E27FC236}">
                      <a16:creationId xmlns:a16="http://schemas.microsoft.com/office/drawing/2014/main" id="{A230BE52-F47E-1BC8-7448-2E8807FA91B7}"/>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41" name="Group 40">
                <a:extLst>
                  <a:ext uri="{FF2B5EF4-FFF2-40B4-BE49-F238E27FC236}">
                    <a16:creationId xmlns:a16="http://schemas.microsoft.com/office/drawing/2014/main" id="{0F8040E5-92C2-D8A6-1D3E-576A7DCC3E60}"/>
                  </a:ext>
                </a:extLst>
              </p:cNvPr>
              <p:cNvGrpSpPr/>
              <p:nvPr/>
            </p:nvGrpSpPr>
            <p:grpSpPr>
              <a:xfrm>
                <a:off x="1016225" y="660026"/>
                <a:ext cx="529724" cy="532875"/>
                <a:chOff x="6388186" y="3310759"/>
                <a:chExt cx="719961" cy="734674"/>
              </a:xfrm>
              <a:grpFill/>
            </p:grpSpPr>
            <p:sp>
              <p:nvSpPr>
                <p:cNvPr id="42" name="Oval 41">
                  <a:extLst>
                    <a:ext uri="{FF2B5EF4-FFF2-40B4-BE49-F238E27FC236}">
                      <a16:creationId xmlns:a16="http://schemas.microsoft.com/office/drawing/2014/main" id="{40FAC165-D1B6-5203-AECD-8176144D7B5C}"/>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43" name="Oval 42">
                  <a:extLst>
                    <a:ext uri="{FF2B5EF4-FFF2-40B4-BE49-F238E27FC236}">
                      <a16:creationId xmlns:a16="http://schemas.microsoft.com/office/drawing/2014/main" id="{32A189CF-5E39-45B5-CE44-935A2900A927}"/>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44" name="Oval 43">
                  <a:extLst>
                    <a:ext uri="{FF2B5EF4-FFF2-40B4-BE49-F238E27FC236}">
                      <a16:creationId xmlns:a16="http://schemas.microsoft.com/office/drawing/2014/main" id="{84D48293-8EC6-8C18-D31E-3A03251FF37D}"/>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45" name="Oval 44">
                  <a:extLst>
                    <a:ext uri="{FF2B5EF4-FFF2-40B4-BE49-F238E27FC236}">
                      <a16:creationId xmlns:a16="http://schemas.microsoft.com/office/drawing/2014/main" id="{57C38BC7-46A2-3972-9A1E-24F36CDC1890}"/>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grpSp>
          <p:nvGrpSpPr>
            <p:cNvPr id="7" name="Group 6">
              <a:extLst>
                <a:ext uri="{FF2B5EF4-FFF2-40B4-BE49-F238E27FC236}">
                  <a16:creationId xmlns:a16="http://schemas.microsoft.com/office/drawing/2014/main" id="{6C56E445-04BF-26BC-4A78-11E2FA676336}"/>
                </a:ext>
              </a:extLst>
            </p:cNvPr>
            <p:cNvGrpSpPr/>
            <p:nvPr/>
          </p:nvGrpSpPr>
          <p:grpSpPr>
            <a:xfrm>
              <a:off x="447086" y="3588284"/>
              <a:ext cx="1120634" cy="1123064"/>
              <a:chOff x="425315" y="72198"/>
              <a:chExt cx="1120634" cy="1123064"/>
            </a:xfrm>
            <a:grpFill/>
          </p:grpSpPr>
          <p:grpSp>
            <p:nvGrpSpPr>
              <p:cNvPr id="18" name="Group 17">
                <a:extLst>
                  <a:ext uri="{FF2B5EF4-FFF2-40B4-BE49-F238E27FC236}">
                    <a16:creationId xmlns:a16="http://schemas.microsoft.com/office/drawing/2014/main" id="{218446D8-DD5F-AA79-C80C-7125BB22D31F}"/>
                  </a:ext>
                </a:extLst>
              </p:cNvPr>
              <p:cNvGrpSpPr/>
              <p:nvPr/>
            </p:nvGrpSpPr>
            <p:grpSpPr>
              <a:xfrm>
                <a:off x="425315" y="74559"/>
                <a:ext cx="529724" cy="532875"/>
                <a:chOff x="6388186" y="3310759"/>
                <a:chExt cx="719961" cy="734674"/>
              </a:xfrm>
              <a:grpFill/>
            </p:grpSpPr>
            <p:sp>
              <p:nvSpPr>
                <p:cNvPr id="34" name="Oval 33">
                  <a:extLst>
                    <a:ext uri="{FF2B5EF4-FFF2-40B4-BE49-F238E27FC236}">
                      <a16:creationId xmlns:a16="http://schemas.microsoft.com/office/drawing/2014/main" id="{F7CFD343-97C9-50A8-7145-381771F0B435}"/>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35" name="Oval 34">
                  <a:extLst>
                    <a:ext uri="{FF2B5EF4-FFF2-40B4-BE49-F238E27FC236}">
                      <a16:creationId xmlns:a16="http://schemas.microsoft.com/office/drawing/2014/main" id="{4D3235BD-814C-54B4-5D46-9C0092357BE1}"/>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36" name="Oval 35">
                  <a:extLst>
                    <a:ext uri="{FF2B5EF4-FFF2-40B4-BE49-F238E27FC236}">
                      <a16:creationId xmlns:a16="http://schemas.microsoft.com/office/drawing/2014/main" id="{E833905F-7CAA-E231-A403-278E097C79F1}"/>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37" name="Oval 36">
                  <a:extLst>
                    <a:ext uri="{FF2B5EF4-FFF2-40B4-BE49-F238E27FC236}">
                      <a16:creationId xmlns:a16="http://schemas.microsoft.com/office/drawing/2014/main" id="{213164C1-BDBF-F615-B920-8E345F6A210B}"/>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19" name="Group 18">
                <a:extLst>
                  <a:ext uri="{FF2B5EF4-FFF2-40B4-BE49-F238E27FC236}">
                    <a16:creationId xmlns:a16="http://schemas.microsoft.com/office/drawing/2014/main" id="{04E9AC07-46B9-2D29-C584-F0E07680C6AE}"/>
                  </a:ext>
                </a:extLst>
              </p:cNvPr>
              <p:cNvGrpSpPr/>
              <p:nvPr/>
            </p:nvGrpSpPr>
            <p:grpSpPr>
              <a:xfrm>
                <a:off x="1005340" y="72198"/>
                <a:ext cx="529724" cy="532875"/>
                <a:chOff x="6388186" y="3310759"/>
                <a:chExt cx="719961" cy="734674"/>
              </a:xfrm>
              <a:grpFill/>
            </p:grpSpPr>
            <p:sp>
              <p:nvSpPr>
                <p:cNvPr id="30" name="Oval 29">
                  <a:extLst>
                    <a:ext uri="{FF2B5EF4-FFF2-40B4-BE49-F238E27FC236}">
                      <a16:creationId xmlns:a16="http://schemas.microsoft.com/office/drawing/2014/main" id="{24AD8C3C-E5B5-D593-7C12-A2A5E18B2343}"/>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31" name="Oval 30">
                  <a:extLst>
                    <a:ext uri="{FF2B5EF4-FFF2-40B4-BE49-F238E27FC236}">
                      <a16:creationId xmlns:a16="http://schemas.microsoft.com/office/drawing/2014/main" id="{0F82A02C-AC7C-08FE-976A-A8B7005DA11F}"/>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32" name="Oval 31">
                  <a:extLst>
                    <a:ext uri="{FF2B5EF4-FFF2-40B4-BE49-F238E27FC236}">
                      <a16:creationId xmlns:a16="http://schemas.microsoft.com/office/drawing/2014/main" id="{4E2130CD-1992-EB35-B826-A8A6858F16BE}"/>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33" name="Oval 32">
                  <a:extLst>
                    <a:ext uri="{FF2B5EF4-FFF2-40B4-BE49-F238E27FC236}">
                      <a16:creationId xmlns:a16="http://schemas.microsoft.com/office/drawing/2014/main" id="{BBE97C3D-A3D9-1437-9397-3C19BD8D7AD4}"/>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20" name="Group 19">
                <a:extLst>
                  <a:ext uri="{FF2B5EF4-FFF2-40B4-BE49-F238E27FC236}">
                    <a16:creationId xmlns:a16="http://schemas.microsoft.com/office/drawing/2014/main" id="{73D6E506-CD29-389B-C4D4-3621DE78B094}"/>
                  </a:ext>
                </a:extLst>
              </p:cNvPr>
              <p:cNvGrpSpPr/>
              <p:nvPr/>
            </p:nvGrpSpPr>
            <p:grpSpPr>
              <a:xfrm>
                <a:off x="436200" y="662387"/>
                <a:ext cx="529724" cy="532875"/>
                <a:chOff x="6388186" y="3310759"/>
                <a:chExt cx="719961" cy="734674"/>
              </a:xfrm>
              <a:grpFill/>
            </p:grpSpPr>
            <p:sp>
              <p:nvSpPr>
                <p:cNvPr id="26" name="Oval 25">
                  <a:extLst>
                    <a:ext uri="{FF2B5EF4-FFF2-40B4-BE49-F238E27FC236}">
                      <a16:creationId xmlns:a16="http://schemas.microsoft.com/office/drawing/2014/main" id="{71ACF1DC-923A-7D6E-9BF9-1344E98FA54A}"/>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27" name="Oval 26">
                  <a:extLst>
                    <a:ext uri="{FF2B5EF4-FFF2-40B4-BE49-F238E27FC236}">
                      <a16:creationId xmlns:a16="http://schemas.microsoft.com/office/drawing/2014/main" id="{BC5DE40C-AC1B-EF0F-85EA-EA5A045A2A08}"/>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28" name="Oval 27">
                  <a:extLst>
                    <a:ext uri="{FF2B5EF4-FFF2-40B4-BE49-F238E27FC236}">
                      <a16:creationId xmlns:a16="http://schemas.microsoft.com/office/drawing/2014/main" id="{11ABBC8D-32F1-4CDD-CF39-C9ACD84BE9F2}"/>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29" name="Oval 28">
                  <a:extLst>
                    <a:ext uri="{FF2B5EF4-FFF2-40B4-BE49-F238E27FC236}">
                      <a16:creationId xmlns:a16="http://schemas.microsoft.com/office/drawing/2014/main" id="{253AFF1B-26B2-7136-698A-0621C1A4E026}"/>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21" name="Group 20">
                <a:extLst>
                  <a:ext uri="{FF2B5EF4-FFF2-40B4-BE49-F238E27FC236}">
                    <a16:creationId xmlns:a16="http://schemas.microsoft.com/office/drawing/2014/main" id="{8528A3F3-2204-49BF-B29F-2325FC3F9196}"/>
                  </a:ext>
                </a:extLst>
              </p:cNvPr>
              <p:cNvGrpSpPr/>
              <p:nvPr/>
            </p:nvGrpSpPr>
            <p:grpSpPr>
              <a:xfrm>
                <a:off x="1016225" y="660026"/>
                <a:ext cx="529724" cy="532875"/>
                <a:chOff x="6388186" y="3310759"/>
                <a:chExt cx="719961" cy="734674"/>
              </a:xfrm>
              <a:grpFill/>
            </p:grpSpPr>
            <p:sp>
              <p:nvSpPr>
                <p:cNvPr id="22" name="Oval 21">
                  <a:extLst>
                    <a:ext uri="{FF2B5EF4-FFF2-40B4-BE49-F238E27FC236}">
                      <a16:creationId xmlns:a16="http://schemas.microsoft.com/office/drawing/2014/main" id="{B255D1FA-2250-8154-2453-386F0773EC45}"/>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23" name="Oval 22">
                  <a:extLst>
                    <a:ext uri="{FF2B5EF4-FFF2-40B4-BE49-F238E27FC236}">
                      <a16:creationId xmlns:a16="http://schemas.microsoft.com/office/drawing/2014/main" id="{BE770FF3-CF56-55E8-EEA5-F8BD565EEFBC}"/>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24" name="Oval 23">
                  <a:extLst>
                    <a:ext uri="{FF2B5EF4-FFF2-40B4-BE49-F238E27FC236}">
                      <a16:creationId xmlns:a16="http://schemas.microsoft.com/office/drawing/2014/main" id="{40E46B7F-B3FF-E96E-0ECF-A0F5C8C6E739}"/>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25" name="Oval 24">
                  <a:extLst>
                    <a:ext uri="{FF2B5EF4-FFF2-40B4-BE49-F238E27FC236}">
                      <a16:creationId xmlns:a16="http://schemas.microsoft.com/office/drawing/2014/main" id="{60C012EC-3446-BBB1-7D5A-01E0DC4C41BC}"/>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grpSp>
          <p:nvGrpSpPr>
            <p:cNvPr id="11" name="Group 10">
              <a:extLst>
                <a:ext uri="{FF2B5EF4-FFF2-40B4-BE49-F238E27FC236}">
                  <a16:creationId xmlns:a16="http://schemas.microsoft.com/office/drawing/2014/main" id="{D456ECC0-B922-CA4F-C7A0-FACE2ABEED89}"/>
                </a:ext>
              </a:extLst>
            </p:cNvPr>
            <p:cNvGrpSpPr/>
            <p:nvPr/>
          </p:nvGrpSpPr>
          <p:grpSpPr>
            <a:xfrm>
              <a:off x="447075" y="4763939"/>
              <a:ext cx="1109747" cy="235636"/>
              <a:chOff x="425304" y="72197"/>
              <a:chExt cx="1109747" cy="235636"/>
            </a:xfrm>
            <a:grpFill/>
          </p:grpSpPr>
          <p:grpSp>
            <p:nvGrpSpPr>
              <p:cNvPr id="12" name="Group 11">
                <a:extLst>
                  <a:ext uri="{FF2B5EF4-FFF2-40B4-BE49-F238E27FC236}">
                    <a16:creationId xmlns:a16="http://schemas.microsoft.com/office/drawing/2014/main" id="{E9334F48-3041-47D6-98C8-8772631DAC9E}"/>
                  </a:ext>
                </a:extLst>
              </p:cNvPr>
              <p:cNvGrpSpPr/>
              <p:nvPr/>
            </p:nvGrpSpPr>
            <p:grpSpPr>
              <a:xfrm>
                <a:off x="425304" y="74558"/>
                <a:ext cx="529722" cy="233275"/>
                <a:chOff x="6388187" y="3310759"/>
                <a:chExt cx="719960" cy="321616"/>
              </a:xfrm>
              <a:grpFill/>
            </p:grpSpPr>
            <p:sp>
              <p:nvSpPr>
                <p:cNvPr id="16" name="Oval 15">
                  <a:extLst>
                    <a:ext uri="{FF2B5EF4-FFF2-40B4-BE49-F238E27FC236}">
                      <a16:creationId xmlns:a16="http://schemas.microsoft.com/office/drawing/2014/main" id="{75376C7A-16D6-ADA2-D4C7-0A217CCF62D1}"/>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7" name="Oval 16">
                  <a:extLst>
                    <a:ext uri="{FF2B5EF4-FFF2-40B4-BE49-F238E27FC236}">
                      <a16:creationId xmlns:a16="http://schemas.microsoft.com/office/drawing/2014/main" id="{81738E40-FE3C-3729-7E5C-1813BDC8F255}"/>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13" name="Group 12">
                <a:extLst>
                  <a:ext uri="{FF2B5EF4-FFF2-40B4-BE49-F238E27FC236}">
                    <a16:creationId xmlns:a16="http://schemas.microsoft.com/office/drawing/2014/main" id="{BCBDB852-240C-02E6-4096-C70EF97815E0}"/>
                  </a:ext>
                </a:extLst>
              </p:cNvPr>
              <p:cNvGrpSpPr/>
              <p:nvPr/>
            </p:nvGrpSpPr>
            <p:grpSpPr>
              <a:xfrm>
                <a:off x="1005329" y="72197"/>
                <a:ext cx="529722" cy="233275"/>
                <a:chOff x="6388187" y="3310759"/>
                <a:chExt cx="719960" cy="321616"/>
              </a:xfrm>
              <a:grpFill/>
            </p:grpSpPr>
            <p:sp>
              <p:nvSpPr>
                <p:cNvPr id="14" name="Oval 13">
                  <a:extLst>
                    <a:ext uri="{FF2B5EF4-FFF2-40B4-BE49-F238E27FC236}">
                      <a16:creationId xmlns:a16="http://schemas.microsoft.com/office/drawing/2014/main" id="{F5AB47DC-DBFB-3BB3-2EDA-C1E914A122FD}"/>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5" name="Oval 14">
                  <a:extLst>
                    <a:ext uri="{FF2B5EF4-FFF2-40B4-BE49-F238E27FC236}">
                      <a16:creationId xmlns:a16="http://schemas.microsoft.com/office/drawing/2014/main" id="{CD03C7F5-29B6-A236-C8D1-DAC84C84F332}"/>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grpSp>
    </p:spTree>
    <p:extLst>
      <p:ext uri="{BB962C8B-B14F-4D97-AF65-F5344CB8AC3E}">
        <p14:creationId xmlns:p14="http://schemas.microsoft.com/office/powerpoint/2010/main" val="45246532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matchingName="Custom Layout 9" preserve="1">
  <p:cSld name="1_Custom Layout 9">
    <p:spTree>
      <p:nvGrpSpPr>
        <p:cNvPr id="1" name="Shape 48"/>
        <p:cNvGrpSpPr/>
        <p:nvPr/>
      </p:nvGrpSpPr>
      <p:grpSpPr>
        <a:xfrm>
          <a:off x="0" y="0"/>
          <a:ext cx="0" cy="0"/>
          <a:chOff x="0" y="0"/>
          <a:chExt cx="0" cy="0"/>
        </a:xfrm>
      </p:grpSpPr>
      <p:sp>
        <p:nvSpPr>
          <p:cNvPr id="8" name="Rectangle 7">
            <a:extLst>
              <a:ext uri="{FF2B5EF4-FFF2-40B4-BE49-F238E27FC236}">
                <a16:creationId xmlns:a16="http://schemas.microsoft.com/office/drawing/2014/main" id="{E357CDD4-9170-CA60-EF8C-62896AEE8887}"/>
              </a:ext>
            </a:extLst>
          </p:cNvPr>
          <p:cNvSpPr/>
          <p:nvPr userDrawn="1"/>
        </p:nvSpPr>
        <p:spPr>
          <a:xfrm>
            <a:off x="-11429" y="0"/>
            <a:ext cx="12203429" cy="6882101"/>
          </a:xfrm>
          <a:prstGeom prst="rect">
            <a:avLst/>
          </a:prstGeom>
          <a:solidFill>
            <a:srgbClr val="52B5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solidFill>
                <a:srgbClr val="52B5CC"/>
              </a:solidFill>
              <a:latin typeface="Avenir Next LT Pro" panose="020B0504020202020204" pitchFamily="34" charset="77"/>
            </a:endParaRPr>
          </a:p>
        </p:txBody>
      </p:sp>
      <p:grpSp>
        <p:nvGrpSpPr>
          <p:cNvPr id="9" name="Group 8">
            <a:extLst>
              <a:ext uri="{FF2B5EF4-FFF2-40B4-BE49-F238E27FC236}">
                <a16:creationId xmlns:a16="http://schemas.microsoft.com/office/drawing/2014/main" id="{CE6929E3-1C14-3B40-574D-DB7FF17AD2C3}"/>
              </a:ext>
            </a:extLst>
          </p:cNvPr>
          <p:cNvGrpSpPr/>
          <p:nvPr userDrawn="1"/>
        </p:nvGrpSpPr>
        <p:grpSpPr>
          <a:xfrm>
            <a:off x="1136485" y="86352"/>
            <a:ext cx="1552233" cy="6693205"/>
            <a:chOff x="425315" y="72198"/>
            <a:chExt cx="1142405" cy="4927377"/>
          </a:xfrm>
          <a:solidFill>
            <a:srgbClr val="FFFFFF">
              <a:alpha val="14902"/>
            </a:srgbClr>
          </a:solidFill>
        </p:grpSpPr>
        <p:grpSp>
          <p:nvGrpSpPr>
            <p:cNvPr id="10" name="Group 9">
              <a:extLst>
                <a:ext uri="{FF2B5EF4-FFF2-40B4-BE49-F238E27FC236}">
                  <a16:creationId xmlns:a16="http://schemas.microsoft.com/office/drawing/2014/main" id="{0CC5CECA-F5FA-03E9-72F5-6960E3A32DDE}"/>
                </a:ext>
              </a:extLst>
            </p:cNvPr>
            <p:cNvGrpSpPr/>
            <p:nvPr/>
          </p:nvGrpSpPr>
          <p:grpSpPr>
            <a:xfrm>
              <a:off x="425315" y="72198"/>
              <a:ext cx="1120634" cy="1123064"/>
              <a:chOff x="425315" y="72198"/>
              <a:chExt cx="1120634" cy="1123064"/>
            </a:xfrm>
            <a:grpFill/>
          </p:grpSpPr>
          <p:grpSp>
            <p:nvGrpSpPr>
              <p:cNvPr id="168" name="Group 167">
                <a:extLst>
                  <a:ext uri="{FF2B5EF4-FFF2-40B4-BE49-F238E27FC236}">
                    <a16:creationId xmlns:a16="http://schemas.microsoft.com/office/drawing/2014/main" id="{A21B7AB8-EFB7-27BD-B4F0-82A3B45FBC3E}"/>
                  </a:ext>
                </a:extLst>
              </p:cNvPr>
              <p:cNvGrpSpPr/>
              <p:nvPr/>
            </p:nvGrpSpPr>
            <p:grpSpPr>
              <a:xfrm>
                <a:off x="425315" y="74559"/>
                <a:ext cx="529724" cy="532875"/>
                <a:chOff x="6388186" y="3310759"/>
                <a:chExt cx="719961" cy="734674"/>
              </a:xfrm>
              <a:grpFill/>
            </p:grpSpPr>
            <p:sp>
              <p:nvSpPr>
                <p:cNvPr id="184" name="Oval 183">
                  <a:extLst>
                    <a:ext uri="{FF2B5EF4-FFF2-40B4-BE49-F238E27FC236}">
                      <a16:creationId xmlns:a16="http://schemas.microsoft.com/office/drawing/2014/main" id="{E3A15AF8-EC38-AB5B-44A0-20455D42CAA0}"/>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85" name="Oval 184">
                  <a:extLst>
                    <a:ext uri="{FF2B5EF4-FFF2-40B4-BE49-F238E27FC236}">
                      <a16:creationId xmlns:a16="http://schemas.microsoft.com/office/drawing/2014/main" id="{B555D690-27B3-D300-0FAA-45BE0E6B322D}"/>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86" name="Oval 185">
                  <a:extLst>
                    <a:ext uri="{FF2B5EF4-FFF2-40B4-BE49-F238E27FC236}">
                      <a16:creationId xmlns:a16="http://schemas.microsoft.com/office/drawing/2014/main" id="{F20EDFDF-8F6C-EAC1-AAF8-BCCCC87FA75F}"/>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87" name="Oval 186">
                  <a:extLst>
                    <a:ext uri="{FF2B5EF4-FFF2-40B4-BE49-F238E27FC236}">
                      <a16:creationId xmlns:a16="http://schemas.microsoft.com/office/drawing/2014/main" id="{F80A3560-7984-8B75-FC2C-4DDE35A0644B}"/>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169" name="Group 168">
                <a:extLst>
                  <a:ext uri="{FF2B5EF4-FFF2-40B4-BE49-F238E27FC236}">
                    <a16:creationId xmlns:a16="http://schemas.microsoft.com/office/drawing/2014/main" id="{052403CC-5074-7F64-AB1A-8405E61C10FA}"/>
                  </a:ext>
                </a:extLst>
              </p:cNvPr>
              <p:cNvGrpSpPr/>
              <p:nvPr/>
            </p:nvGrpSpPr>
            <p:grpSpPr>
              <a:xfrm>
                <a:off x="1005340" y="72198"/>
                <a:ext cx="529724" cy="532875"/>
                <a:chOff x="6388186" y="3310759"/>
                <a:chExt cx="719961" cy="734674"/>
              </a:xfrm>
              <a:grpFill/>
            </p:grpSpPr>
            <p:sp>
              <p:nvSpPr>
                <p:cNvPr id="180" name="Oval 179">
                  <a:extLst>
                    <a:ext uri="{FF2B5EF4-FFF2-40B4-BE49-F238E27FC236}">
                      <a16:creationId xmlns:a16="http://schemas.microsoft.com/office/drawing/2014/main" id="{728D8593-94FC-CCED-280F-922793FC31D3}"/>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81" name="Oval 180">
                  <a:extLst>
                    <a:ext uri="{FF2B5EF4-FFF2-40B4-BE49-F238E27FC236}">
                      <a16:creationId xmlns:a16="http://schemas.microsoft.com/office/drawing/2014/main" id="{2AD93033-5929-C5D3-58E4-54E514BBAC43}"/>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82" name="Oval 181">
                  <a:extLst>
                    <a:ext uri="{FF2B5EF4-FFF2-40B4-BE49-F238E27FC236}">
                      <a16:creationId xmlns:a16="http://schemas.microsoft.com/office/drawing/2014/main" id="{B284E356-DCE1-273A-5BED-31BA5DD89764}"/>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83" name="Oval 182">
                  <a:extLst>
                    <a:ext uri="{FF2B5EF4-FFF2-40B4-BE49-F238E27FC236}">
                      <a16:creationId xmlns:a16="http://schemas.microsoft.com/office/drawing/2014/main" id="{FBE92E43-4DE4-3ACE-71F5-B9E1C8DDD154}"/>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170" name="Group 169">
                <a:extLst>
                  <a:ext uri="{FF2B5EF4-FFF2-40B4-BE49-F238E27FC236}">
                    <a16:creationId xmlns:a16="http://schemas.microsoft.com/office/drawing/2014/main" id="{ED1E1F1F-01CB-600D-242D-64F2DC692DCC}"/>
                  </a:ext>
                </a:extLst>
              </p:cNvPr>
              <p:cNvGrpSpPr/>
              <p:nvPr/>
            </p:nvGrpSpPr>
            <p:grpSpPr>
              <a:xfrm>
                <a:off x="436200" y="662387"/>
                <a:ext cx="529724" cy="532875"/>
                <a:chOff x="6388186" y="3310759"/>
                <a:chExt cx="719961" cy="734674"/>
              </a:xfrm>
              <a:grpFill/>
            </p:grpSpPr>
            <p:sp>
              <p:nvSpPr>
                <p:cNvPr id="176" name="Oval 175">
                  <a:extLst>
                    <a:ext uri="{FF2B5EF4-FFF2-40B4-BE49-F238E27FC236}">
                      <a16:creationId xmlns:a16="http://schemas.microsoft.com/office/drawing/2014/main" id="{FA2085B0-494C-6BAA-8083-897022A50505}"/>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77" name="Oval 176">
                  <a:extLst>
                    <a:ext uri="{FF2B5EF4-FFF2-40B4-BE49-F238E27FC236}">
                      <a16:creationId xmlns:a16="http://schemas.microsoft.com/office/drawing/2014/main" id="{C870075C-B649-47E8-1357-1983EEDCAFEB}"/>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78" name="Oval 177">
                  <a:extLst>
                    <a:ext uri="{FF2B5EF4-FFF2-40B4-BE49-F238E27FC236}">
                      <a16:creationId xmlns:a16="http://schemas.microsoft.com/office/drawing/2014/main" id="{7B1E3AF2-58FC-C92C-BF3A-3B2F79E65B3F}"/>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79" name="Oval 178">
                  <a:extLst>
                    <a:ext uri="{FF2B5EF4-FFF2-40B4-BE49-F238E27FC236}">
                      <a16:creationId xmlns:a16="http://schemas.microsoft.com/office/drawing/2014/main" id="{774CF958-37B3-D93A-0BE2-CC75A776936B}"/>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171" name="Group 170">
                <a:extLst>
                  <a:ext uri="{FF2B5EF4-FFF2-40B4-BE49-F238E27FC236}">
                    <a16:creationId xmlns:a16="http://schemas.microsoft.com/office/drawing/2014/main" id="{FF46E07C-76E4-7FC9-53A2-009EBF4BAD88}"/>
                  </a:ext>
                </a:extLst>
              </p:cNvPr>
              <p:cNvGrpSpPr/>
              <p:nvPr/>
            </p:nvGrpSpPr>
            <p:grpSpPr>
              <a:xfrm>
                <a:off x="1016225" y="660026"/>
                <a:ext cx="529724" cy="532875"/>
                <a:chOff x="6388186" y="3310759"/>
                <a:chExt cx="719961" cy="734674"/>
              </a:xfrm>
              <a:grpFill/>
            </p:grpSpPr>
            <p:sp>
              <p:nvSpPr>
                <p:cNvPr id="172" name="Oval 171">
                  <a:extLst>
                    <a:ext uri="{FF2B5EF4-FFF2-40B4-BE49-F238E27FC236}">
                      <a16:creationId xmlns:a16="http://schemas.microsoft.com/office/drawing/2014/main" id="{6D77A23E-CBD6-B1A7-DF62-1D59D72393F8}"/>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73" name="Oval 172">
                  <a:extLst>
                    <a:ext uri="{FF2B5EF4-FFF2-40B4-BE49-F238E27FC236}">
                      <a16:creationId xmlns:a16="http://schemas.microsoft.com/office/drawing/2014/main" id="{FC2AE9DE-9848-3616-EAF6-39AD3E079B44}"/>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74" name="Oval 173">
                  <a:extLst>
                    <a:ext uri="{FF2B5EF4-FFF2-40B4-BE49-F238E27FC236}">
                      <a16:creationId xmlns:a16="http://schemas.microsoft.com/office/drawing/2014/main" id="{45DFBEA1-1045-FAFD-3470-AACF76E363C5}"/>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75" name="Oval 174">
                  <a:extLst>
                    <a:ext uri="{FF2B5EF4-FFF2-40B4-BE49-F238E27FC236}">
                      <a16:creationId xmlns:a16="http://schemas.microsoft.com/office/drawing/2014/main" id="{3F14DD18-318C-CAD7-7D42-14FE5810E91A}"/>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grpSp>
          <p:nvGrpSpPr>
            <p:cNvPr id="98" name="Group 97">
              <a:extLst>
                <a:ext uri="{FF2B5EF4-FFF2-40B4-BE49-F238E27FC236}">
                  <a16:creationId xmlns:a16="http://schemas.microsoft.com/office/drawing/2014/main" id="{101580C8-90DE-9CE8-68E7-159E8D493B1F}"/>
                </a:ext>
              </a:extLst>
            </p:cNvPr>
            <p:cNvGrpSpPr/>
            <p:nvPr/>
          </p:nvGrpSpPr>
          <p:grpSpPr>
            <a:xfrm>
              <a:off x="436200" y="1247855"/>
              <a:ext cx="1120634" cy="1123064"/>
              <a:chOff x="425315" y="72198"/>
              <a:chExt cx="1120634" cy="1123064"/>
            </a:xfrm>
            <a:grpFill/>
          </p:grpSpPr>
          <p:grpSp>
            <p:nvGrpSpPr>
              <p:cNvPr id="148" name="Group 147">
                <a:extLst>
                  <a:ext uri="{FF2B5EF4-FFF2-40B4-BE49-F238E27FC236}">
                    <a16:creationId xmlns:a16="http://schemas.microsoft.com/office/drawing/2014/main" id="{817808BD-8173-3751-80AB-62B5E9C1F6E0}"/>
                  </a:ext>
                </a:extLst>
              </p:cNvPr>
              <p:cNvGrpSpPr/>
              <p:nvPr/>
            </p:nvGrpSpPr>
            <p:grpSpPr>
              <a:xfrm>
                <a:off x="425315" y="74559"/>
                <a:ext cx="529724" cy="532875"/>
                <a:chOff x="6388186" y="3310759"/>
                <a:chExt cx="719961" cy="734674"/>
              </a:xfrm>
              <a:grpFill/>
            </p:grpSpPr>
            <p:sp>
              <p:nvSpPr>
                <p:cNvPr id="164" name="Oval 163">
                  <a:extLst>
                    <a:ext uri="{FF2B5EF4-FFF2-40B4-BE49-F238E27FC236}">
                      <a16:creationId xmlns:a16="http://schemas.microsoft.com/office/drawing/2014/main" id="{2D388927-9428-9945-B62F-F644CAD19864}"/>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65" name="Oval 164">
                  <a:extLst>
                    <a:ext uri="{FF2B5EF4-FFF2-40B4-BE49-F238E27FC236}">
                      <a16:creationId xmlns:a16="http://schemas.microsoft.com/office/drawing/2014/main" id="{073C0A98-2766-9286-AACF-95FE1F4DB7F1}"/>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66" name="Oval 165">
                  <a:extLst>
                    <a:ext uri="{FF2B5EF4-FFF2-40B4-BE49-F238E27FC236}">
                      <a16:creationId xmlns:a16="http://schemas.microsoft.com/office/drawing/2014/main" id="{7B1626C1-45D8-476E-8CC0-C522AE615A44}"/>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67" name="Oval 166">
                  <a:extLst>
                    <a:ext uri="{FF2B5EF4-FFF2-40B4-BE49-F238E27FC236}">
                      <a16:creationId xmlns:a16="http://schemas.microsoft.com/office/drawing/2014/main" id="{18208AE1-59CC-D399-FA81-E96BA3850302}"/>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149" name="Group 148">
                <a:extLst>
                  <a:ext uri="{FF2B5EF4-FFF2-40B4-BE49-F238E27FC236}">
                    <a16:creationId xmlns:a16="http://schemas.microsoft.com/office/drawing/2014/main" id="{A402072C-735E-49B1-D0CE-57AC880313DC}"/>
                  </a:ext>
                </a:extLst>
              </p:cNvPr>
              <p:cNvGrpSpPr/>
              <p:nvPr/>
            </p:nvGrpSpPr>
            <p:grpSpPr>
              <a:xfrm>
                <a:off x="1005340" y="72198"/>
                <a:ext cx="529724" cy="532875"/>
                <a:chOff x="6388186" y="3310759"/>
                <a:chExt cx="719961" cy="734674"/>
              </a:xfrm>
              <a:grpFill/>
            </p:grpSpPr>
            <p:sp>
              <p:nvSpPr>
                <p:cNvPr id="160" name="Oval 159">
                  <a:extLst>
                    <a:ext uri="{FF2B5EF4-FFF2-40B4-BE49-F238E27FC236}">
                      <a16:creationId xmlns:a16="http://schemas.microsoft.com/office/drawing/2014/main" id="{2EFDE3DC-9B62-0049-92E0-25763C6BD19E}"/>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61" name="Oval 160">
                  <a:extLst>
                    <a:ext uri="{FF2B5EF4-FFF2-40B4-BE49-F238E27FC236}">
                      <a16:creationId xmlns:a16="http://schemas.microsoft.com/office/drawing/2014/main" id="{48A38ABD-D7B6-6ECE-75FF-D28B4F3306D7}"/>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62" name="Oval 161">
                  <a:extLst>
                    <a:ext uri="{FF2B5EF4-FFF2-40B4-BE49-F238E27FC236}">
                      <a16:creationId xmlns:a16="http://schemas.microsoft.com/office/drawing/2014/main" id="{F44710D8-816D-88C2-0C98-038696F5317D}"/>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63" name="Oval 162">
                  <a:extLst>
                    <a:ext uri="{FF2B5EF4-FFF2-40B4-BE49-F238E27FC236}">
                      <a16:creationId xmlns:a16="http://schemas.microsoft.com/office/drawing/2014/main" id="{96AE6724-0285-4374-5C5F-F6DBAD6AA772}"/>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150" name="Group 149">
                <a:extLst>
                  <a:ext uri="{FF2B5EF4-FFF2-40B4-BE49-F238E27FC236}">
                    <a16:creationId xmlns:a16="http://schemas.microsoft.com/office/drawing/2014/main" id="{5429A480-FC15-9336-EA81-C5CD9D333AD9}"/>
                  </a:ext>
                </a:extLst>
              </p:cNvPr>
              <p:cNvGrpSpPr/>
              <p:nvPr/>
            </p:nvGrpSpPr>
            <p:grpSpPr>
              <a:xfrm>
                <a:off x="436200" y="662387"/>
                <a:ext cx="529724" cy="532875"/>
                <a:chOff x="6388186" y="3310759"/>
                <a:chExt cx="719961" cy="734674"/>
              </a:xfrm>
              <a:grpFill/>
            </p:grpSpPr>
            <p:sp>
              <p:nvSpPr>
                <p:cNvPr id="156" name="Oval 155">
                  <a:extLst>
                    <a:ext uri="{FF2B5EF4-FFF2-40B4-BE49-F238E27FC236}">
                      <a16:creationId xmlns:a16="http://schemas.microsoft.com/office/drawing/2014/main" id="{5C6C1017-EB1A-7BF6-1B52-9BBF63C388FC}"/>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57" name="Oval 156">
                  <a:extLst>
                    <a:ext uri="{FF2B5EF4-FFF2-40B4-BE49-F238E27FC236}">
                      <a16:creationId xmlns:a16="http://schemas.microsoft.com/office/drawing/2014/main" id="{135606BF-A98A-5875-5E18-E68E00C28384}"/>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58" name="Oval 157">
                  <a:extLst>
                    <a:ext uri="{FF2B5EF4-FFF2-40B4-BE49-F238E27FC236}">
                      <a16:creationId xmlns:a16="http://schemas.microsoft.com/office/drawing/2014/main" id="{026A226E-9942-BFDC-B13C-FFF9E9113E9E}"/>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59" name="Oval 158">
                  <a:extLst>
                    <a:ext uri="{FF2B5EF4-FFF2-40B4-BE49-F238E27FC236}">
                      <a16:creationId xmlns:a16="http://schemas.microsoft.com/office/drawing/2014/main" id="{D9376CB0-777F-3997-C2BA-853CC4ABCF80}"/>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151" name="Group 150">
                <a:extLst>
                  <a:ext uri="{FF2B5EF4-FFF2-40B4-BE49-F238E27FC236}">
                    <a16:creationId xmlns:a16="http://schemas.microsoft.com/office/drawing/2014/main" id="{9B4F7E75-CDF7-FFAA-6434-7C1C66319A02}"/>
                  </a:ext>
                </a:extLst>
              </p:cNvPr>
              <p:cNvGrpSpPr/>
              <p:nvPr/>
            </p:nvGrpSpPr>
            <p:grpSpPr>
              <a:xfrm>
                <a:off x="1016225" y="660026"/>
                <a:ext cx="529724" cy="532875"/>
                <a:chOff x="6388186" y="3310759"/>
                <a:chExt cx="719961" cy="734674"/>
              </a:xfrm>
              <a:grpFill/>
            </p:grpSpPr>
            <p:sp>
              <p:nvSpPr>
                <p:cNvPr id="152" name="Oval 151">
                  <a:extLst>
                    <a:ext uri="{FF2B5EF4-FFF2-40B4-BE49-F238E27FC236}">
                      <a16:creationId xmlns:a16="http://schemas.microsoft.com/office/drawing/2014/main" id="{C3A3ABFB-AE44-9376-D597-0576B36A44C0}"/>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53" name="Oval 152">
                  <a:extLst>
                    <a:ext uri="{FF2B5EF4-FFF2-40B4-BE49-F238E27FC236}">
                      <a16:creationId xmlns:a16="http://schemas.microsoft.com/office/drawing/2014/main" id="{E44BA868-3B9F-5EB5-4F21-9177A8871D1B}"/>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54" name="Oval 153">
                  <a:extLst>
                    <a:ext uri="{FF2B5EF4-FFF2-40B4-BE49-F238E27FC236}">
                      <a16:creationId xmlns:a16="http://schemas.microsoft.com/office/drawing/2014/main" id="{8FEAF0A5-A1CF-E6CF-8478-1E3915C351BC}"/>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55" name="Oval 154">
                  <a:extLst>
                    <a:ext uri="{FF2B5EF4-FFF2-40B4-BE49-F238E27FC236}">
                      <a16:creationId xmlns:a16="http://schemas.microsoft.com/office/drawing/2014/main" id="{26B0EBF3-C34C-C9B4-3A5F-7486B0938ED6}"/>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grpSp>
          <p:nvGrpSpPr>
            <p:cNvPr id="99" name="Group 98">
              <a:extLst>
                <a:ext uri="{FF2B5EF4-FFF2-40B4-BE49-F238E27FC236}">
                  <a16:creationId xmlns:a16="http://schemas.microsoft.com/office/drawing/2014/main" id="{74BBD9E5-9AEB-465D-AEE6-EF3FCC49A551}"/>
                </a:ext>
              </a:extLst>
            </p:cNvPr>
            <p:cNvGrpSpPr/>
            <p:nvPr/>
          </p:nvGrpSpPr>
          <p:grpSpPr>
            <a:xfrm>
              <a:off x="436201" y="2412627"/>
              <a:ext cx="1120634" cy="1123064"/>
              <a:chOff x="425315" y="72198"/>
              <a:chExt cx="1120634" cy="1123064"/>
            </a:xfrm>
            <a:grpFill/>
          </p:grpSpPr>
          <p:grpSp>
            <p:nvGrpSpPr>
              <p:cNvPr id="128" name="Group 127">
                <a:extLst>
                  <a:ext uri="{FF2B5EF4-FFF2-40B4-BE49-F238E27FC236}">
                    <a16:creationId xmlns:a16="http://schemas.microsoft.com/office/drawing/2014/main" id="{4A297121-3CF6-9D9D-E6D3-3A4E303B11C7}"/>
                  </a:ext>
                </a:extLst>
              </p:cNvPr>
              <p:cNvGrpSpPr/>
              <p:nvPr/>
            </p:nvGrpSpPr>
            <p:grpSpPr>
              <a:xfrm>
                <a:off x="425315" y="74559"/>
                <a:ext cx="529724" cy="532875"/>
                <a:chOff x="6388186" y="3310759"/>
                <a:chExt cx="719961" cy="734674"/>
              </a:xfrm>
              <a:grpFill/>
            </p:grpSpPr>
            <p:sp>
              <p:nvSpPr>
                <p:cNvPr id="144" name="Oval 143">
                  <a:extLst>
                    <a:ext uri="{FF2B5EF4-FFF2-40B4-BE49-F238E27FC236}">
                      <a16:creationId xmlns:a16="http://schemas.microsoft.com/office/drawing/2014/main" id="{A6154D26-6535-342D-5FA8-E03A108412C6}"/>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45" name="Oval 144">
                  <a:extLst>
                    <a:ext uri="{FF2B5EF4-FFF2-40B4-BE49-F238E27FC236}">
                      <a16:creationId xmlns:a16="http://schemas.microsoft.com/office/drawing/2014/main" id="{42F96CA5-5746-F070-4459-1A42FAB1EB2F}"/>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46" name="Oval 145">
                  <a:extLst>
                    <a:ext uri="{FF2B5EF4-FFF2-40B4-BE49-F238E27FC236}">
                      <a16:creationId xmlns:a16="http://schemas.microsoft.com/office/drawing/2014/main" id="{CB8815B2-1BEF-222C-9F83-BDA886DF7942}"/>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47" name="Oval 146">
                  <a:extLst>
                    <a:ext uri="{FF2B5EF4-FFF2-40B4-BE49-F238E27FC236}">
                      <a16:creationId xmlns:a16="http://schemas.microsoft.com/office/drawing/2014/main" id="{47DE3365-A1AC-F126-F65D-B790DBD78F73}"/>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129" name="Group 128">
                <a:extLst>
                  <a:ext uri="{FF2B5EF4-FFF2-40B4-BE49-F238E27FC236}">
                    <a16:creationId xmlns:a16="http://schemas.microsoft.com/office/drawing/2014/main" id="{F3E230E0-4C65-E67F-4F0A-A9C1E83CA500}"/>
                  </a:ext>
                </a:extLst>
              </p:cNvPr>
              <p:cNvGrpSpPr/>
              <p:nvPr/>
            </p:nvGrpSpPr>
            <p:grpSpPr>
              <a:xfrm>
                <a:off x="1005340" y="72198"/>
                <a:ext cx="529724" cy="532875"/>
                <a:chOff x="6388186" y="3310759"/>
                <a:chExt cx="719961" cy="734674"/>
              </a:xfrm>
              <a:grpFill/>
            </p:grpSpPr>
            <p:sp>
              <p:nvSpPr>
                <p:cNvPr id="140" name="Oval 139">
                  <a:extLst>
                    <a:ext uri="{FF2B5EF4-FFF2-40B4-BE49-F238E27FC236}">
                      <a16:creationId xmlns:a16="http://schemas.microsoft.com/office/drawing/2014/main" id="{FBB1CF1A-C00A-039C-846F-7B5E4203E063}"/>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41" name="Oval 140">
                  <a:extLst>
                    <a:ext uri="{FF2B5EF4-FFF2-40B4-BE49-F238E27FC236}">
                      <a16:creationId xmlns:a16="http://schemas.microsoft.com/office/drawing/2014/main" id="{C28DA159-D234-23D4-8D87-1958E78D9277}"/>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42" name="Oval 141">
                  <a:extLst>
                    <a:ext uri="{FF2B5EF4-FFF2-40B4-BE49-F238E27FC236}">
                      <a16:creationId xmlns:a16="http://schemas.microsoft.com/office/drawing/2014/main" id="{02837F77-4438-F512-1A9E-A3D8BDB954D1}"/>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43" name="Oval 142">
                  <a:extLst>
                    <a:ext uri="{FF2B5EF4-FFF2-40B4-BE49-F238E27FC236}">
                      <a16:creationId xmlns:a16="http://schemas.microsoft.com/office/drawing/2014/main" id="{C25EBDEC-2C61-4626-FE35-FA35C13E4C20}"/>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130" name="Group 129">
                <a:extLst>
                  <a:ext uri="{FF2B5EF4-FFF2-40B4-BE49-F238E27FC236}">
                    <a16:creationId xmlns:a16="http://schemas.microsoft.com/office/drawing/2014/main" id="{CFF3757D-53C3-31CC-6F77-DA44B64737E3}"/>
                  </a:ext>
                </a:extLst>
              </p:cNvPr>
              <p:cNvGrpSpPr/>
              <p:nvPr/>
            </p:nvGrpSpPr>
            <p:grpSpPr>
              <a:xfrm>
                <a:off x="436200" y="662387"/>
                <a:ext cx="529724" cy="532875"/>
                <a:chOff x="6388186" y="3310759"/>
                <a:chExt cx="719961" cy="734674"/>
              </a:xfrm>
              <a:grpFill/>
            </p:grpSpPr>
            <p:sp>
              <p:nvSpPr>
                <p:cNvPr id="136" name="Oval 135">
                  <a:extLst>
                    <a:ext uri="{FF2B5EF4-FFF2-40B4-BE49-F238E27FC236}">
                      <a16:creationId xmlns:a16="http://schemas.microsoft.com/office/drawing/2014/main" id="{47518860-A48D-896E-DC1C-9A46C593D23A}"/>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37" name="Oval 136">
                  <a:extLst>
                    <a:ext uri="{FF2B5EF4-FFF2-40B4-BE49-F238E27FC236}">
                      <a16:creationId xmlns:a16="http://schemas.microsoft.com/office/drawing/2014/main" id="{FE47933E-96B2-939A-68F5-F5A65DC6AC93}"/>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38" name="Oval 137">
                  <a:extLst>
                    <a:ext uri="{FF2B5EF4-FFF2-40B4-BE49-F238E27FC236}">
                      <a16:creationId xmlns:a16="http://schemas.microsoft.com/office/drawing/2014/main" id="{CE7AFA8E-8289-18BD-E6ED-DC7F4B7E13B3}"/>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39" name="Oval 138">
                  <a:extLst>
                    <a:ext uri="{FF2B5EF4-FFF2-40B4-BE49-F238E27FC236}">
                      <a16:creationId xmlns:a16="http://schemas.microsoft.com/office/drawing/2014/main" id="{4D1DFB82-5AF8-D13D-CB33-1D26FDC39C83}"/>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131" name="Group 130">
                <a:extLst>
                  <a:ext uri="{FF2B5EF4-FFF2-40B4-BE49-F238E27FC236}">
                    <a16:creationId xmlns:a16="http://schemas.microsoft.com/office/drawing/2014/main" id="{AFEF8F11-A957-DCC0-7078-E72C0192D06F}"/>
                  </a:ext>
                </a:extLst>
              </p:cNvPr>
              <p:cNvGrpSpPr/>
              <p:nvPr/>
            </p:nvGrpSpPr>
            <p:grpSpPr>
              <a:xfrm>
                <a:off x="1016225" y="660026"/>
                <a:ext cx="529724" cy="532875"/>
                <a:chOff x="6388186" y="3310759"/>
                <a:chExt cx="719961" cy="734674"/>
              </a:xfrm>
              <a:grpFill/>
            </p:grpSpPr>
            <p:sp>
              <p:nvSpPr>
                <p:cNvPr id="132" name="Oval 131">
                  <a:extLst>
                    <a:ext uri="{FF2B5EF4-FFF2-40B4-BE49-F238E27FC236}">
                      <a16:creationId xmlns:a16="http://schemas.microsoft.com/office/drawing/2014/main" id="{D5A2F0DF-89B8-48C5-C38B-0913B6B041C3}"/>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33" name="Oval 132">
                  <a:extLst>
                    <a:ext uri="{FF2B5EF4-FFF2-40B4-BE49-F238E27FC236}">
                      <a16:creationId xmlns:a16="http://schemas.microsoft.com/office/drawing/2014/main" id="{56CC10CF-CE20-34F4-D7EB-F5717D2A2BA4}"/>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34" name="Oval 133">
                  <a:extLst>
                    <a:ext uri="{FF2B5EF4-FFF2-40B4-BE49-F238E27FC236}">
                      <a16:creationId xmlns:a16="http://schemas.microsoft.com/office/drawing/2014/main" id="{2E6FCBA4-D474-CF5D-C27C-5FB283F45976}"/>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35" name="Oval 134">
                  <a:extLst>
                    <a:ext uri="{FF2B5EF4-FFF2-40B4-BE49-F238E27FC236}">
                      <a16:creationId xmlns:a16="http://schemas.microsoft.com/office/drawing/2014/main" id="{8EF8E6C1-A98B-055B-C460-8ADC5BC977A5}"/>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grpSp>
          <p:nvGrpSpPr>
            <p:cNvPr id="100" name="Group 99">
              <a:extLst>
                <a:ext uri="{FF2B5EF4-FFF2-40B4-BE49-F238E27FC236}">
                  <a16:creationId xmlns:a16="http://schemas.microsoft.com/office/drawing/2014/main" id="{88C775E2-6717-CDFA-A071-13DB3E6D1D28}"/>
                </a:ext>
              </a:extLst>
            </p:cNvPr>
            <p:cNvGrpSpPr/>
            <p:nvPr/>
          </p:nvGrpSpPr>
          <p:grpSpPr>
            <a:xfrm>
              <a:off x="447086" y="3588284"/>
              <a:ext cx="1120634" cy="1123064"/>
              <a:chOff x="425315" y="72198"/>
              <a:chExt cx="1120634" cy="1123064"/>
            </a:xfrm>
            <a:grpFill/>
          </p:grpSpPr>
          <p:grpSp>
            <p:nvGrpSpPr>
              <p:cNvPr id="108" name="Group 107">
                <a:extLst>
                  <a:ext uri="{FF2B5EF4-FFF2-40B4-BE49-F238E27FC236}">
                    <a16:creationId xmlns:a16="http://schemas.microsoft.com/office/drawing/2014/main" id="{B01197C3-3C70-6CDB-2F4B-30F57BB01EC3}"/>
                  </a:ext>
                </a:extLst>
              </p:cNvPr>
              <p:cNvGrpSpPr/>
              <p:nvPr/>
            </p:nvGrpSpPr>
            <p:grpSpPr>
              <a:xfrm>
                <a:off x="425315" y="74559"/>
                <a:ext cx="529724" cy="532875"/>
                <a:chOff x="6388186" y="3310759"/>
                <a:chExt cx="719961" cy="734674"/>
              </a:xfrm>
              <a:grpFill/>
            </p:grpSpPr>
            <p:sp>
              <p:nvSpPr>
                <p:cNvPr id="124" name="Oval 123">
                  <a:extLst>
                    <a:ext uri="{FF2B5EF4-FFF2-40B4-BE49-F238E27FC236}">
                      <a16:creationId xmlns:a16="http://schemas.microsoft.com/office/drawing/2014/main" id="{0AC0EF17-A7D5-0437-8CE2-79F94550569C}"/>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25" name="Oval 124">
                  <a:extLst>
                    <a:ext uri="{FF2B5EF4-FFF2-40B4-BE49-F238E27FC236}">
                      <a16:creationId xmlns:a16="http://schemas.microsoft.com/office/drawing/2014/main" id="{A3743D4D-5F66-8740-ED31-22DDF2127D72}"/>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26" name="Oval 125">
                  <a:extLst>
                    <a:ext uri="{FF2B5EF4-FFF2-40B4-BE49-F238E27FC236}">
                      <a16:creationId xmlns:a16="http://schemas.microsoft.com/office/drawing/2014/main" id="{F472541A-0A54-BE0D-634E-349D68F8D06A}"/>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27" name="Oval 126">
                  <a:extLst>
                    <a:ext uri="{FF2B5EF4-FFF2-40B4-BE49-F238E27FC236}">
                      <a16:creationId xmlns:a16="http://schemas.microsoft.com/office/drawing/2014/main" id="{E767498A-D003-744D-A276-592D5C2B1484}"/>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109" name="Group 108">
                <a:extLst>
                  <a:ext uri="{FF2B5EF4-FFF2-40B4-BE49-F238E27FC236}">
                    <a16:creationId xmlns:a16="http://schemas.microsoft.com/office/drawing/2014/main" id="{F37F6489-2C2F-6F47-59D6-7EF2965E4570}"/>
                  </a:ext>
                </a:extLst>
              </p:cNvPr>
              <p:cNvGrpSpPr/>
              <p:nvPr/>
            </p:nvGrpSpPr>
            <p:grpSpPr>
              <a:xfrm>
                <a:off x="1005340" y="72198"/>
                <a:ext cx="529724" cy="532875"/>
                <a:chOff x="6388186" y="3310759"/>
                <a:chExt cx="719961" cy="734674"/>
              </a:xfrm>
              <a:grpFill/>
            </p:grpSpPr>
            <p:sp>
              <p:nvSpPr>
                <p:cNvPr id="120" name="Oval 119">
                  <a:extLst>
                    <a:ext uri="{FF2B5EF4-FFF2-40B4-BE49-F238E27FC236}">
                      <a16:creationId xmlns:a16="http://schemas.microsoft.com/office/drawing/2014/main" id="{CCBB93F0-AEEE-373F-843D-E40838FF649A}"/>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21" name="Oval 120">
                  <a:extLst>
                    <a:ext uri="{FF2B5EF4-FFF2-40B4-BE49-F238E27FC236}">
                      <a16:creationId xmlns:a16="http://schemas.microsoft.com/office/drawing/2014/main" id="{343D3CFE-F5C8-66C0-EFA7-798445956BE4}"/>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22" name="Oval 121">
                  <a:extLst>
                    <a:ext uri="{FF2B5EF4-FFF2-40B4-BE49-F238E27FC236}">
                      <a16:creationId xmlns:a16="http://schemas.microsoft.com/office/drawing/2014/main" id="{4E79B86B-74E8-EEFA-8E0B-95A6D2AAA831}"/>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23" name="Oval 122">
                  <a:extLst>
                    <a:ext uri="{FF2B5EF4-FFF2-40B4-BE49-F238E27FC236}">
                      <a16:creationId xmlns:a16="http://schemas.microsoft.com/office/drawing/2014/main" id="{300C4116-AFFC-B64C-244F-C2785B9C5953}"/>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110" name="Group 109">
                <a:extLst>
                  <a:ext uri="{FF2B5EF4-FFF2-40B4-BE49-F238E27FC236}">
                    <a16:creationId xmlns:a16="http://schemas.microsoft.com/office/drawing/2014/main" id="{0567FFE6-A383-A71B-8AB7-1C4E05360B79}"/>
                  </a:ext>
                </a:extLst>
              </p:cNvPr>
              <p:cNvGrpSpPr/>
              <p:nvPr/>
            </p:nvGrpSpPr>
            <p:grpSpPr>
              <a:xfrm>
                <a:off x="436200" y="662387"/>
                <a:ext cx="529724" cy="532875"/>
                <a:chOff x="6388186" y="3310759"/>
                <a:chExt cx="719961" cy="734674"/>
              </a:xfrm>
              <a:grpFill/>
            </p:grpSpPr>
            <p:sp>
              <p:nvSpPr>
                <p:cNvPr id="116" name="Oval 115">
                  <a:extLst>
                    <a:ext uri="{FF2B5EF4-FFF2-40B4-BE49-F238E27FC236}">
                      <a16:creationId xmlns:a16="http://schemas.microsoft.com/office/drawing/2014/main" id="{4FAFB83C-6E7A-5992-1211-13A71B0BD876}"/>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17" name="Oval 116">
                  <a:extLst>
                    <a:ext uri="{FF2B5EF4-FFF2-40B4-BE49-F238E27FC236}">
                      <a16:creationId xmlns:a16="http://schemas.microsoft.com/office/drawing/2014/main" id="{24C1A590-6CF0-7FF7-840C-97ED6D33FBDB}"/>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18" name="Oval 117">
                  <a:extLst>
                    <a:ext uri="{FF2B5EF4-FFF2-40B4-BE49-F238E27FC236}">
                      <a16:creationId xmlns:a16="http://schemas.microsoft.com/office/drawing/2014/main" id="{E7922ACA-DF5E-560D-39B8-F94A4F1F6B71}"/>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19" name="Oval 118">
                  <a:extLst>
                    <a:ext uri="{FF2B5EF4-FFF2-40B4-BE49-F238E27FC236}">
                      <a16:creationId xmlns:a16="http://schemas.microsoft.com/office/drawing/2014/main" id="{38FFD8ED-7450-333F-0D2B-2A482C93E147}"/>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111" name="Group 110">
                <a:extLst>
                  <a:ext uri="{FF2B5EF4-FFF2-40B4-BE49-F238E27FC236}">
                    <a16:creationId xmlns:a16="http://schemas.microsoft.com/office/drawing/2014/main" id="{6F9069D8-2058-FBB7-D89B-ED86FC4CC0DB}"/>
                  </a:ext>
                </a:extLst>
              </p:cNvPr>
              <p:cNvGrpSpPr/>
              <p:nvPr/>
            </p:nvGrpSpPr>
            <p:grpSpPr>
              <a:xfrm>
                <a:off x="1016225" y="660026"/>
                <a:ext cx="529724" cy="532875"/>
                <a:chOff x="6388186" y="3310759"/>
                <a:chExt cx="719961" cy="734674"/>
              </a:xfrm>
              <a:grpFill/>
            </p:grpSpPr>
            <p:sp>
              <p:nvSpPr>
                <p:cNvPr id="112" name="Oval 111">
                  <a:extLst>
                    <a:ext uri="{FF2B5EF4-FFF2-40B4-BE49-F238E27FC236}">
                      <a16:creationId xmlns:a16="http://schemas.microsoft.com/office/drawing/2014/main" id="{54885E74-B27C-5EE3-2F86-CD334CD02A69}"/>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13" name="Oval 112">
                  <a:extLst>
                    <a:ext uri="{FF2B5EF4-FFF2-40B4-BE49-F238E27FC236}">
                      <a16:creationId xmlns:a16="http://schemas.microsoft.com/office/drawing/2014/main" id="{8F91EFA5-763D-8599-E349-B8A99F496F45}"/>
                    </a:ext>
                  </a:extLst>
                </p:cNvPr>
                <p:cNvSpPr/>
                <p:nvPr/>
              </p:nvSpPr>
              <p:spPr>
                <a:xfrm>
                  <a:off x="6388186"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14" name="Oval 113">
                  <a:extLst>
                    <a:ext uri="{FF2B5EF4-FFF2-40B4-BE49-F238E27FC236}">
                      <a16:creationId xmlns:a16="http://schemas.microsoft.com/office/drawing/2014/main" id="{34F95B85-3DDE-6C6F-C486-688DB602DC0F}"/>
                    </a:ext>
                  </a:extLst>
                </p:cNvPr>
                <p:cNvSpPr/>
                <p:nvPr/>
              </p:nvSpPr>
              <p:spPr>
                <a:xfrm>
                  <a:off x="6786530" y="3723817"/>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15" name="Oval 114">
                  <a:extLst>
                    <a:ext uri="{FF2B5EF4-FFF2-40B4-BE49-F238E27FC236}">
                      <a16:creationId xmlns:a16="http://schemas.microsoft.com/office/drawing/2014/main" id="{35FB63F3-1681-5253-AFA2-841E8CA05E55}"/>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grpSp>
          <p:nvGrpSpPr>
            <p:cNvPr id="101" name="Group 100">
              <a:extLst>
                <a:ext uri="{FF2B5EF4-FFF2-40B4-BE49-F238E27FC236}">
                  <a16:creationId xmlns:a16="http://schemas.microsoft.com/office/drawing/2014/main" id="{08E1F5CC-4D9E-DBAF-529B-885FED630B08}"/>
                </a:ext>
              </a:extLst>
            </p:cNvPr>
            <p:cNvGrpSpPr/>
            <p:nvPr/>
          </p:nvGrpSpPr>
          <p:grpSpPr>
            <a:xfrm>
              <a:off x="447075" y="4763939"/>
              <a:ext cx="1109747" cy="235636"/>
              <a:chOff x="425304" y="72197"/>
              <a:chExt cx="1109747" cy="235636"/>
            </a:xfrm>
            <a:grpFill/>
          </p:grpSpPr>
          <p:grpSp>
            <p:nvGrpSpPr>
              <p:cNvPr id="102" name="Group 101">
                <a:extLst>
                  <a:ext uri="{FF2B5EF4-FFF2-40B4-BE49-F238E27FC236}">
                    <a16:creationId xmlns:a16="http://schemas.microsoft.com/office/drawing/2014/main" id="{5C940191-B52F-5B1E-4561-3A309A636BDB}"/>
                  </a:ext>
                </a:extLst>
              </p:cNvPr>
              <p:cNvGrpSpPr/>
              <p:nvPr/>
            </p:nvGrpSpPr>
            <p:grpSpPr>
              <a:xfrm>
                <a:off x="425304" y="74558"/>
                <a:ext cx="529722" cy="233275"/>
                <a:chOff x="6388187" y="3310759"/>
                <a:chExt cx="719960" cy="321616"/>
              </a:xfrm>
              <a:grpFill/>
            </p:grpSpPr>
            <p:sp>
              <p:nvSpPr>
                <p:cNvPr id="106" name="Oval 105">
                  <a:extLst>
                    <a:ext uri="{FF2B5EF4-FFF2-40B4-BE49-F238E27FC236}">
                      <a16:creationId xmlns:a16="http://schemas.microsoft.com/office/drawing/2014/main" id="{53B1E8F4-1275-4038-45E1-24356900214B}"/>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07" name="Oval 106">
                  <a:extLst>
                    <a:ext uri="{FF2B5EF4-FFF2-40B4-BE49-F238E27FC236}">
                      <a16:creationId xmlns:a16="http://schemas.microsoft.com/office/drawing/2014/main" id="{EFA97F4B-F309-8A7E-B027-0481BCBE8AEC}"/>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nvGrpSpPr>
              <p:cNvPr id="103" name="Group 102">
                <a:extLst>
                  <a:ext uri="{FF2B5EF4-FFF2-40B4-BE49-F238E27FC236}">
                    <a16:creationId xmlns:a16="http://schemas.microsoft.com/office/drawing/2014/main" id="{41E56756-DB38-41CE-5330-96155D920A23}"/>
                  </a:ext>
                </a:extLst>
              </p:cNvPr>
              <p:cNvGrpSpPr/>
              <p:nvPr/>
            </p:nvGrpSpPr>
            <p:grpSpPr>
              <a:xfrm>
                <a:off x="1005329" y="72197"/>
                <a:ext cx="529722" cy="233275"/>
                <a:chOff x="6388187" y="3310759"/>
                <a:chExt cx="719960" cy="321616"/>
              </a:xfrm>
              <a:grpFill/>
            </p:grpSpPr>
            <p:sp>
              <p:nvSpPr>
                <p:cNvPr id="104" name="Oval 103">
                  <a:extLst>
                    <a:ext uri="{FF2B5EF4-FFF2-40B4-BE49-F238E27FC236}">
                      <a16:creationId xmlns:a16="http://schemas.microsoft.com/office/drawing/2014/main" id="{C9959EC0-FADA-F911-4D44-98E3729E9ABC}"/>
                    </a:ext>
                  </a:extLst>
                </p:cNvPr>
                <p:cNvSpPr/>
                <p:nvPr/>
              </p:nvSpPr>
              <p:spPr>
                <a:xfrm>
                  <a:off x="6388187"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sp>
              <p:nvSpPr>
                <p:cNvPr id="105" name="Oval 104">
                  <a:extLst>
                    <a:ext uri="{FF2B5EF4-FFF2-40B4-BE49-F238E27FC236}">
                      <a16:creationId xmlns:a16="http://schemas.microsoft.com/office/drawing/2014/main" id="{3E7B2791-B2D4-DF7C-6036-E94F72C48342}"/>
                    </a:ext>
                  </a:extLst>
                </p:cNvPr>
                <p:cNvSpPr/>
                <p:nvPr/>
              </p:nvSpPr>
              <p:spPr>
                <a:xfrm>
                  <a:off x="6786530" y="3310759"/>
                  <a:ext cx="321617" cy="321616"/>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2400" b="1" i="0">
                    <a:latin typeface="Avenir Next LT Pro" panose="020B0504020202020204" pitchFamily="34" charset="77"/>
                  </a:endParaRPr>
                </a:p>
              </p:txBody>
            </p:sp>
          </p:grpSp>
        </p:grpSp>
      </p:grpSp>
    </p:spTree>
    <p:extLst>
      <p:ext uri="{BB962C8B-B14F-4D97-AF65-F5344CB8AC3E}">
        <p14:creationId xmlns:p14="http://schemas.microsoft.com/office/powerpoint/2010/main" val="273797788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1AC4A-A6E8-443C-908E-64160C86819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D425A88-E0E6-4648-9FA1-AB03F39C8D45}"/>
              </a:ext>
            </a:extLst>
          </p:cNvPr>
          <p:cNvSpPr>
            <a:spLocks noGrp="1"/>
          </p:cNvSpPr>
          <p:nvPr>
            <p:ph type="subTitle" idx="1"/>
          </p:nvPr>
        </p:nvSpPr>
        <p:spPr>
          <a:xfrm>
            <a:off x="1524000" y="3602037"/>
            <a:ext cx="9144000" cy="1655763"/>
          </a:xfrm>
        </p:spPr>
        <p:txBody>
          <a:bodyPr/>
          <a:lstStyle>
            <a:lvl1pPr marL="0" indent="0" algn="ctr">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E306BF-35F4-474A-875A-60277AAD4A95}"/>
              </a:ext>
            </a:extLst>
          </p:cNvPr>
          <p:cNvSpPr>
            <a:spLocks noGrp="1"/>
          </p:cNvSpPr>
          <p:nvPr>
            <p:ph type="dt" sz="half" idx="10"/>
          </p:nvPr>
        </p:nvSpPr>
        <p:spPr>
          <a:xfrm>
            <a:off x="838200" y="6356352"/>
            <a:ext cx="2743200" cy="365125"/>
          </a:xfrm>
          <a:prstGeom prst="rect">
            <a:avLst/>
          </a:prstGeom>
        </p:spPr>
        <p:txBody>
          <a:bodyPr/>
          <a:lstStyle>
            <a:lvl1pPr>
              <a:defRPr b="0" i="0"/>
            </a:lvl1pPr>
          </a:lstStyle>
          <a:p>
            <a:fld id="{8F718E4B-D7BC-4518-919D-7A152F2E9155}" type="datetimeFigureOut">
              <a:rPr lang="en-US" smtClean="0"/>
              <a:pPr/>
              <a:t>3/28/2024</a:t>
            </a:fld>
            <a:endParaRPr lang="en-US"/>
          </a:p>
        </p:txBody>
      </p:sp>
      <p:sp>
        <p:nvSpPr>
          <p:cNvPr id="5" name="Footer Placeholder 4">
            <a:extLst>
              <a:ext uri="{FF2B5EF4-FFF2-40B4-BE49-F238E27FC236}">
                <a16:creationId xmlns:a16="http://schemas.microsoft.com/office/drawing/2014/main" id="{BBF78312-2A85-484F-8857-96821D1E08E3}"/>
              </a:ext>
            </a:extLst>
          </p:cNvPr>
          <p:cNvSpPr>
            <a:spLocks noGrp="1"/>
          </p:cNvSpPr>
          <p:nvPr>
            <p:ph type="ftr" sz="quarter" idx="11"/>
          </p:nvPr>
        </p:nvSpPr>
        <p:spPr>
          <a:xfrm>
            <a:off x="4038600" y="6356352"/>
            <a:ext cx="4114800" cy="365125"/>
          </a:xfrm>
          <a:prstGeom prst="rect">
            <a:avLst/>
          </a:prstGeom>
        </p:spPr>
        <p:txBody>
          <a:bodyPr/>
          <a:lstStyle>
            <a:lvl1pPr>
              <a:defRPr b="0" i="0"/>
            </a:lvl1pPr>
          </a:lstStyle>
          <a:p>
            <a:endParaRPr lang="en-US"/>
          </a:p>
        </p:txBody>
      </p:sp>
      <p:sp>
        <p:nvSpPr>
          <p:cNvPr id="6" name="Slide Number Placeholder 5">
            <a:extLst>
              <a:ext uri="{FF2B5EF4-FFF2-40B4-BE49-F238E27FC236}">
                <a16:creationId xmlns:a16="http://schemas.microsoft.com/office/drawing/2014/main" id="{9BB1E001-E720-44AB-9DF1-0B91377FB773}"/>
              </a:ext>
            </a:extLst>
          </p:cNvPr>
          <p:cNvSpPr>
            <a:spLocks noGrp="1"/>
          </p:cNvSpPr>
          <p:nvPr>
            <p:ph type="sldNum" sz="quarter" idx="12"/>
          </p:nvPr>
        </p:nvSpPr>
        <p:spPr/>
        <p:txBody>
          <a:bodyPr/>
          <a:lstStyle>
            <a:lvl1pPr>
              <a:defRPr b="0" i="0"/>
            </a:lvl1pPr>
          </a:lstStyle>
          <a:p>
            <a:fld id="{02DB446F-D91F-4917-BD6C-386E44823812}" type="slidenum">
              <a:rPr lang="en-US" smtClean="0"/>
              <a:pPr/>
              <a:t>‹#›</a:t>
            </a:fld>
            <a:endParaRPr lang="en-US"/>
          </a:p>
        </p:txBody>
      </p:sp>
    </p:spTree>
    <p:extLst>
      <p:ext uri="{BB962C8B-B14F-4D97-AF65-F5344CB8AC3E}">
        <p14:creationId xmlns:p14="http://schemas.microsoft.com/office/powerpoint/2010/main" val="4835041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60F41-C565-4B93-A3E4-95359E49B3E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745F1E-1843-429B-9089-CBE4CA1BDFD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24188C-3E82-4E16-8F76-F9BBDE42E8F7}"/>
              </a:ext>
            </a:extLst>
          </p:cNvPr>
          <p:cNvSpPr>
            <a:spLocks noGrp="1"/>
          </p:cNvSpPr>
          <p:nvPr>
            <p:ph type="dt" sz="half" idx="10"/>
          </p:nvPr>
        </p:nvSpPr>
        <p:spPr>
          <a:xfrm>
            <a:off x="838200" y="6356352"/>
            <a:ext cx="2743200" cy="365125"/>
          </a:xfrm>
          <a:prstGeom prst="rect">
            <a:avLst/>
          </a:prstGeom>
        </p:spPr>
        <p:txBody>
          <a:bodyPr/>
          <a:lstStyle>
            <a:lvl1pPr>
              <a:defRPr b="0" i="0"/>
            </a:lvl1pPr>
          </a:lstStyle>
          <a:p>
            <a:fld id="{8F718E4B-D7BC-4518-919D-7A152F2E9155}" type="datetimeFigureOut">
              <a:rPr lang="en-US" smtClean="0"/>
              <a:pPr/>
              <a:t>3/28/2024</a:t>
            </a:fld>
            <a:endParaRPr lang="en-US"/>
          </a:p>
        </p:txBody>
      </p:sp>
      <p:sp>
        <p:nvSpPr>
          <p:cNvPr id="5" name="Footer Placeholder 4">
            <a:extLst>
              <a:ext uri="{FF2B5EF4-FFF2-40B4-BE49-F238E27FC236}">
                <a16:creationId xmlns:a16="http://schemas.microsoft.com/office/drawing/2014/main" id="{0ED44C61-16AC-4CF5-81B1-E4CC8EF8B05F}"/>
              </a:ext>
            </a:extLst>
          </p:cNvPr>
          <p:cNvSpPr>
            <a:spLocks noGrp="1"/>
          </p:cNvSpPr>
          <p:nvPr>
            <p:ph type="ftr" sz="quarter" idx="11"/>
          </p:nvPr>
        </p:nvSpPr>
        <p:spPr>
          <a:xfrm>
            <a:off x="4038600" y="6356352"/>
            <a:ext cx="4114800" cy="365125"/>
          </a:xfrm>
          <a:prstGeom prst="rect">
            <a:avLst/>
          </a:prstGeom>
        </p:spPr>
        <p:txBody>
          <a:bodyPr/>
          <a:lstStyle>
            <a:lvl1pPr>
              <a:defRPr b="0" i="0"/>
            </a:lvl1pPr>
          </a:lstStyle>
          <a:p>
            <a:endParaRPr lang="en-US"/>
          </a:p>
        </p:txBody>
      </p:sp>
      <p:sp>
        <p:nvSpPr>
          <p:cNvPr id="6" name="Slide Number Placeholder 5">
            <a:extLst>
              <a:ext uri="{FF2B5EF4-FFF2-40B4-BE49-F238E27FC236}">
                <a16:creationId xmlns:a16="http://schemas.microsoft.com/office/drawing/2014/main" id="{504FF849-F4DE-4948-A6BB-327D0B40C0AF}"/>
              </a:ext>
            </a:extLst>
          </p:cNvPr>
          <p:cNvSpPr>
            <a:spLocks noGrp="1"/>
          </p:cNvSpPr>
          <p:nvPr>
            <p:ph type="sldNum" sz="quarter" idx="12"/>
          </p:nvPr>
        </p:nvSpPr>
        <p:spPr/>
        <p:txBody>
          <a:bodyPr/>
          <a:lstStyle>
            <a:lvl1pPr>
              <a:defRPr b="0" i="0"/>
            </a:lvl1pPr>
          </a:lstStyle>
          <a:p>
            <a:fld id="{02DB446F-D91F-4917-BD6C-386E44823812}" type="slidenum">
              <a:rPr lang="en-US" smtClean="0"/>
              <a:pPr/>
              <a:t>‹#›</a:t>
            </a:fld>
            <a:endParaRPr lang="en-US"/>
          </a:p>
        </p:txBody>
      </p:sp>
    </p:spTree>
    <p:extLst>
      <p:ext uri="{BB962C8B-B14F-4D97-AF65-F5344CB8AC3E}">
        <p14:creationId xmlns:p14="http://schemas.microsoft.com/office/powerpoint/2010/main" val="2508238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9CA00-3385-4ED7-8031-8FF69D1C4D59}"/>
              </a:ext>
            </a:extLst>
          </p:cNvPr>
          <p:cNvSpPr>
            <a:spLocks noGrp="1"/>
          </p:cNvSpPr>
          <p:nvPr>
            <p:ph type="title"/>
          </p:nvPr>
        </p:nvSpPr>
        <p:spPr>
          <a:xfrm>
            <a:off x="831851" y="1709741"/>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44AD6C7-95F7-4C1A-BC0E-38544341E687}"/>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78" indent="0">
              <a:buNone/>
              <a:defRPr sz="2000">
                <a:solidFill>
                  <a:schemeClr val="tx1">
                    <a:tint val="75000"/>
                  </a:schemeClr>
                </a:solidFill>
              </a:defRPr>
            </a:lvl2pPr>
            <a:lvl3pPr marL="914354"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816482E-E37F-4971-876C-A25F0852F12F}"/>
              </a:ext>
            </a:extLst>
          </p:cNvPr>
          <p:cNvSpPr>
            <a:spLocks noGrp="1"/>
          </p:cNvSpPr>
          <p:nvPr>
            <p:ph type="dt" sz="half" idx="10"/>
          </p:nvPr>
        </p:nvSpPr>
        <p:spPr>
          <a:xfrm>
            <a:off x="838200" y="6356352"/>
            <a:ext cx="2743200" cy="365125"/>
          </a:xfrm>
          <a:prstGeom prst="rect">
            <a:avLst/>
          </a:prstGeom>
        </p:spPr>
        <p:txBody>
          <a:bodyPr/>
          <a:lstStyle>
            <a:lvl1pPr>
              <a:defRPr b="0" i="0"/>
            </a:lvl1pPr>
          </a:lstStyle>
          <a:p>
            <a:fld id="{8F718E4B-D7BC-4518-919D-7A152F2E9155}" type="datetimeFigureOut">
              <a:rPr lang="en-US" smtClean="0"/>
              <a:pPr/>
              <a:t>3/28/2024</a:t>
            </a:fld>
            <a:endParaRPr lang="en-US"/>
          </a:p>
        </p:txBody>
      </p:sp>
      <p:sp>
        <p:nvSpPr>
          <p:cNvPr id="5" name="Footer Placeholder 4">
            <a:extLst>
              <a:ext uri="{FF2B5EF4-FFF2-40B4-BE49-F238E27FC236}">
                <a16:creationId xmlns:a16="http://schemas.microsoft.com/office/drawing/2014/main" id="{EC59E2ED-B499-4856-BE26-79D504FE23E2}"/>
              </a:ext>
            </a:extLst>
          </p:cNvPr>
          <p:cNvSpPr>
            <a:spLocks noGrp="1"/>
          </p:cNvSpPr>
          <p:nvPr>
            <p:ph type="ftr" sz="quarter" idx="11"/>
          </p:nvPr>
        </p:nvSpPr>
        <p:spPr>
          <a:xfrm>
            <a:off x="4038600" y="6356352"/>
            <a:ext cx="4114800" cy="365125"/>
          </a:xfrm>
          <a:prstGeom prst="rect">
            <a:avLst/>
          </a:prstGeom>
        </p:spPr>
        <p:txBody>
          <a:bodyPr/>
          <a:lstStyle>
            <a:lvl1pPr>
              <a:defRPr b="0" i="0"/>
            </a:lvl1pPr>
          </a:lstStyle>
          <a:p>
            <a:endParaRPr lang="en-US"/>
          </a:p>
        </p:txBody>
      </p:sp>
      <p:sp>
        <p:nvSpPr>
          <p:cNvPr id="6" name="Slide Number Placeholder 5">
            <a:extLst>
              <a:ext uri="{FF2B5EF4-FFF2-40B4-BE49-F238E27FC236}">
                <a16:creationId xmlns:a16="http://schemas.microsoft.com/office/drawing/2014/main" id="{C46EB3E0-ED98-47F9-91BF-74748DDB8C9F}"/>
              </a:ext>
            </a:extLst>
          </p:cNvPr>
          <p:cNvSpPr>
            <a:spLocks noGrp="1"/>
          </p:cNvSpPr>
          <p:nvPr>
            <p:ph type="sldNum" sz="quarter" idx="12"/>
          </p:nvPr>
        </p:nvSpPr>
        <p:spPr/>
        <p:txBody>
          <a:bodyPr/>
          <a:lstStyle>
            <a:lvl1pPr>
              <a:defRPr b="0" i="0"/>
            </a:lvl1pPr>
          </a:lstStyle>
          <a:p>
            <a:fld id="{02DB446F-D91F-4917-BD6C-386E44823812}" type="slidenum">
              <a:rPr lang="en-US" smtClean="0"/>
              <a:pPr/>
              <a:t>‹#›</a:t>
            </a:fld>
            <a:endParaRPr lang="en-US"/>
          </a:p>
        </p:txBody>
      </p:sp>
    </p:spTree>
    <p:extLst>
      <p:ext uri="{BB962C8B-B14F-4D97-AF65-F5344CB8AC3E}">
        <p14:creationId xmlns:p14="http://schemas.microsoft.com/office/powerpoint/2010/main" val="5263112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7EED4-6F99-47DA-BF52-1F8BFDA990F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AB4461A-CE55-4210-A0E6-F26690AD3979}"/>
              </a:ext>
            </a:extLst>
          </p:cNvPr>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23FCCC8-5C8B-4FFC-8F2A-90C3159AEF36}"/>
              </a:ext>
            </a:extLst>
          </p:cNvPr>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A85ED64-389F-45D7-8D2A-9CF573BF2651}"/>
              </a:ext>
            </a:extLst>
          </p:cNvPr>
          <p:cNvSpPr>
            <a:spLocks noGrp="1"/>
          </p:cNvSpPr>
          <p:nvPr>
            <p:ph type="dt" sz="half" idx="10"/>
          </p:nvPr>
        </p:nvSpPr>
        <p:spPr>
          <a:xfrm>
            <a:off x="838200" y="6356352"/>
            <a:ext cx="2743200" cy="365125"/>
          </a:xfrm>
          <a:prstGeom prst="rect">
            <a:avLst/>
          </a:prstGeom>
        </p:spPr>
        <p:txBody>
          <a:bodyPr/>
          <a:lstStyle>
            <a:lvl1pPr>
              <a:defRPr b="0" i="0"/>
            </a:lvl1pPr>
          </a:lstStyle>
          <a:p>
            <a:fld id="{8F718E4B-D7BC-4518-919D-7A152F2E9155}" type="datetimeFigureOut">
              <a:rPr lang="en-US" smtClean="0"/>
              <a:pPr/>
              <a:t>3/28/2024</a:t>
            </a:fld>
            <a:endParaRPr lang="en-US"/>
          </a:p>
        </p:txBody>
      </p:sp>
      <p:sp>
        <p:nvSpPr>
          <p:cNvPr id="6" name="Footer Placeholder 5">
            <a:extLst>
              <a:ext uri="{FF2B5EF4-FFF2-40B4-BE49-F238E27FC236}">
                <a16:creationId xmlns:a16="http://schemas.microsoft.com/office/drawing/2014/main" id="{54E99395-0A18-4AD9-B70E-568FAE8FFA38}"/>
              </a:ext>
            </a:extLst>
          </p:cNvPr>
          <p:cNvSpPr>
            <a:spLocks noGrp="1"/>
          </p:cNvSpPr>
          <p:nvPr>
            <p:ph type="ftr" sz="quarter" idx="11"/>
          </p:nvPr>
        </p:nvSpPr>
        <p:spPr>
          <a:xfrm>
            <a:off x="4038600" y="6356352"/>
            <a:ext cx="4114800" cy="365125"/>
          </a:xfrm>
          <a:prstGeom prst="rect">
            <a:avLst/>
          </a:prstGeom>
        </p:spPr>
        <p:txBody>
          <a:bodyPr/>
          <a:lstStyle>
            <a:lvl1pPr>
              <a:defRPr b="0" i="0"/>
            </a:lvl1pPr>
          </a:lstStyle>
          <a:p>
            <a:endParaRPr lang="en-US"/>
          </a:p>
        </p:txBody>
      </p:sp>
      <p:sp>
        <p:nvSpPr>
          <p:cNvPr id="7" name="Slide Number Placeholder 6">
            <a:extLst>
              <a:ext uri="{FF2B5EF4-FFF2-40B4-BE49-F238E27FC236}">
                <a16:creationId xmlns:a16="http://schemas.microsoft.com/office/drawing/2014/main" id="{C50A643B-D96A-4C44-8511-D151BA9F58EA}"/>
              </a:ext>
            </a:extLst>
          </p:cNvPr>
          <p:cNvSpPr>
            <a:spLocks noGrp="1"/>
          </p:cNvSpPr>
          <p:nvPr>
            <p:ph type="sldNum" sz="quarter" idx="12"/>
          </p:nvPr>
        </p:nvSpPr>
        <p:spPr/>
        <p:txBody>
          <a:bodyPr/>
          <a:lstStyle>
            <a:lvl1pPr>
              <a:defRPr b="0" i="0"/>
            </a:lvl1pPr>
          </a:lstStyle>
          <a:p>
            <a:fld id="{02DB446F-D91F-4917-BD6C-386E44823812}" type="slidenum">
              <a:rPr lang="en-US" smtClean="0"/>
              <a:pPr/>
              <a:t>‹#›</a:t>
            </a:fld>
            <a:endParaRPr lang="en-US"/>
          </a:p>
        </p:txBody>
      </p:sp>
    </p:spTree>
    <p:extLst>
      <p:ext uri="{BB962C8B-B14F-4D97-AF65-F5344CB8AC3E}">
        <p14:creationId xmlns:p14="http://schemas.microsoft.com/office/powerpoint/2010/main" val="20027746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716BFF-F0E0-491D-9725-F1F28358186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ADE0669-AE90-44A1-884C-FE382E9EF3FB}"/>
              </a:ext>
            </a:extLst>
          </p:cNvPr>
          <p:cNvSpPr>
            <a:spLocks noGrp="1"/>
          </p:cNvSpPr>
          <p:nvPr>
            <p:ph type="body" idx="1"/>
          </p:nvPr>
        </p:nvSpPr>
        <p:spPr>
          <a:xfrm>
            <a:off x="839789" y="1681163"/>
            <a:ext cx="5157787"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D90B8D8-061A-4887-8B42-26B0034F78FC}"/>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9C24CC7-E157-4D08-8F89-FED47460EFBC}"/>
              </a:ext>
            </a:extLst>
          </p:cNvPr>
          <p:cNvSpPr>
            <a:spLocks noGrp="1"/>
          </p:cNvSpPr>
          <p:nvPr>
            <p:ph type="body" sz="quarter" idx="3"/>
          </p:nvPr>
        </p:nvSpPr>
        <p:spPr>
          <a:xfrm>
            <a:off x="6172202" y="1681163"/>
            <a:ext cx="5183188"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3422368-0034-4A0C-9629-BDBAF20078F6}"/>
              </a:ext>
            </a:extLst>
          </p:cNvPr>
          <p:cNvSpPr>
            <a:spLocks noGrp="1"/>
          </p:cNvSpPr>
          <p:nvPr>
            <p:ph sz="quarter" idx="4"/>
          </p:nvPr>
        </p:nvSpPr>
        <p:spPr>
          <a:xfrm>
            <a:off x="6172202"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8C4D5FA-4F4B-47D7-A93C-1903E74CB2C9}"/>
              </a:ext>
            </a:extLst>
          </p:cNvPr>
          <p:cNvSpPr>
            <a:spLocks noGrp="1"/>
          </p:cNvSpPr>
          <p:nvPr>
            <p:ph type="dt" sz="half" idx="10"/>
          </p:nvPr>
        </p:nvSpPr>
        <p:spPr>
          <a:xfrm>
            <a:off x="838200" y="6356352"/>
            <a:ext cx="2743200" cy="365125"/>
          </a:xfrm>
          <a:prstGeom prst="rect">
            <a:avLst/>
          </a:prstGeom>
        </p:spPr>
        <p:txBody>
          <a:bodyPr/>
          <a:lstStyle>
            <a:lvl1pPr>
              <a:defRPr b="0" i="0"/>
            </a:lvl1pPr>
          </a:lstStyle>
          <a:p>
            <a:fld id="{8F718E4B-D7BC-4518-919D-7A152F2E9155}" type="datetimeFigureOut">
              <a:rPr lang="en-US" smtClean="0"/>
              <a:pPr/>
              <a:t>3/28/2024</a:t>
            </a:fld>
            <a:endParaRPr lang="en-US"/>
          </a:p>
        </p:txBody>
      </p:sp>
      <p:sp>
        <p:nvSpPr>
          <p:cNvPr id="8" name="Footer Placeholder 7">
            <a:extLst>
              <a:ext uri="{FF2B5EF4-FFF2-40B4-BE49-F238E27FC236}">
                <a16:creationId xmlns:a16="http://schemas.microsoft.com/office/drawing/2014/main" id="{4381EF22-39C8-45FA-8951-948AEC5797D5}"/>
              </a:ext>
            </a:extLst>
          </p:cNvPr>
          <p:cNvSpPr>
            <a:spLocks noGrp="1"/>
          </p:cNvSpPr>
          <p:nvPr>
            <p:ph type="ftr" sz="quarter" idx="11"/>
          </p:nvPr>
        </p:nvSpPr>
        <p:spPr>
          <a:xfrm>
            <a:off x="4038600" y="6356352"/>
            <a:ext cx="4114800" cy="365125"/>
          </a:xfrm>
          <a:prstGeom prst="rect">
            <a:avLst/>
          </a:prstGeom>
        </p:spPr>
        <p:txBody>
          <a:bodyPr/>
          <a:lstStyle>
            <a:lvl1pPr>
              <a:defRPr b="0" i="0"/>
            </a:lvl1pPr>
          </a:lstStyle>
          <a:p>
            <a:endParaRPr lang="en-US"/>
          </a:p>
        </p:txBody>
      </p:sp>
      <p:sp>
        <p:nvSpPr>
          <p:cNvPr id="9" name="Slide Number Placeholder 8">
            <a:extLst>
              <a:ext uri="{FF2B5EF4-FFF2-40B4-BE49-F238E27FC236}">
                <a16:creationId xmlns:a16="http://schemas.microsoft.com/office/drawing/2014/main" id="{5A238B97-A5B9-45B3-8487-4EF931F4AFB6}"/>
              </a:ext>
            </a:extLst>
          </p:cNvPr>
          <p:cNvSpPr>
            <a:spLocks noGrp="1"/>
          </p:cNvSpPr>
          <p:nvPr>
            <p:ph type="sldNum" sz="quarter" idx="12"/>
          </p:nvPr>
        </p:nvSpPr>
        <p:spPr/>
        <p:txBody>
          <a:bodyPr/>
          <a:lstStyle>
            <a:lvl1pPr>
              <a:defRPr b="0" i="0"/>
            </a:lvl1pPr>
          </a:lstStyle>
          <a:p>
            <a:fld id="{02DB446F-D91F-4917-BD6C-386E44823812}" type="slidenum">
              <a:rPr lang="en-US" smtClean="0"/>
              <a:pPr/>
              <a:t>‹#›</a:t>
            </a:fld>
            <a:endParaRPr lang="en-US"/>
          </a:p>
        </p:txBody>
      </p:sp>
    </p:spTree>
    <p:extLst>
      <p:ext uri="{BB962C8B-B14F-4D97-AF65-F5344CB8AC3E}">
        <p14:creationId xmlns:p14="http://schemas.microsoft.com/office/powerpoint/2010/main" val="1008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3C991-DA4A-1203-F0C3-FA65DC0DFF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1F53F4B-CB4D-6D19-BE92-8787187F442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8C8095C-FC6F-D2BB-A4A5-8469AE9DB9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90FE28-FD80-D24C-3C83-47DB4451CEC3}"/>
              </a:ext>
            </a:extLst>
          </p:cNvPr>
          <p:cNvSpPr>
            <a:spLocks noGrp="1"/>
          </p:cNvSpPr>
          <p:nvPr>
            <p:ph type="dt" sz="half" idx="10"/>
          </p:nvPr>
        </p:nvSpPr>
        <p:spPr/>
        <p:txBody>
          <a:bodyPr/>
          <a:lstStyle/>
          <a:p>
            <a:fld id="{805CFF0B-EB7C-0849-BBEC-B37654510D61}" type="datetimeFigureOut">
              <a:rPr lang="en-US" smtClean="0"/>
              <a:t>3/28/2024</a:t>
            </a:fld>
            <a:endParaRPr lang="en-US"/>
          </a:p>
        </p:txBody>
      </p:sp>
      <p:sp>
        <p:nvSpPr>
          <p:cNvPr id="6" name="Footer Placeholder 5">
            <a:extLst>
              <a:ext uri="{FF2B5EF4-FFF2-40B4-BE49-F238E27FC236}">
                <a16:creationId xmlns:a16="http://schemas.microsoft.com/office/drawing/2014/main" id="{3438AC88-A1E1-1E84-D4B9-970900314D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C2F5D3B-0698-15C0-74D8-0118B78AE005}"/>
              </a:ext>
            </a:extLst>
          </p:cNvPr>
          <p:cNvSpPr>
            <a:spLocks noGrp="1"/>
          </p:cNvSpPr>
          <p:nvPr>
            <p:ph type="sldNum" sz="quarter" idx="12"/>
          </p:nvPr>
        </p:nvSpPr>
        <p:spPr/>
        <p:txBody>
          <a:bodyPr/>
          <a:lstStyle/>
          <a:p>
            <a:fld id="{6F07B295-9C9C-9544-A43F-CE3CDE36E7BB}" type="slidenum">
              <a:rPr lang="en-US" smtClean="0"/>
              <a:t>‹#›</a:t>
            </a:fld>
            <a:endParaRPr lang="en-US"/>
          </a:p>
        </p:txBody>
      </p:sp>
    </p:spTree>
    <p:extLst>
      <p:ext uri="{BB962C8B-B14F-4D97-AF65-F5344CB8AC3E}">
        <p14:creationId xmlns:p14="http://schemas.microsoft.com/office/powerpoint/2010/main" val="4225329037"/>
      </p:ext>
    </p:extLst>
  </p:cSld>
  <p:clrMapOvr>
    <a:masterClrMapping/>
  </p:clrMapOvr>
  <p:transition>
    <p:fade/>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4F3045-4081-478A-B8F4-7F6DC1D0A2C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AF1B7CE-D998-4633-B95A-98F0FC7B3A1D}"/>
              </a:ext>
            </a:extLst>
          </p:cNvPr>
          <p:cNvSpPr>
            <a:spLocks noGrp="1"/>
          </p:cNvSpPr>
          <p:nvPr>
            <p:ph type="dt" sz="half" idx="10"/>
          </p:nvPr>
        </p:nvSpPr>
        <p:spPr>
          <a:xfrm>
            <a:off x="838200" y="6356352"/>
            <a:ext cx="2743200" cy="365125"/>
          </a:xfrm>
          <a:prstGeom prst="rect">
            <a:avLst/>
          </a:prstGeom>
        </p:spPr>
        <p:txBody>
          <a:bodyPr/>
          <a:lstStyle>
            <a:lvl1pPr>
              <a:defRPr b="0" i="0"/>
            </a:lvl1pPr>
          </a:lstStyle>
          <a:p>
            <a:fld id="{8F718E4B-D7BC-4518-919D-7A152F2E9155}" type="datetimeFigureOut">
              <a:rPr lang="en-US" smtClean="0"/>
              <a:pPr/>
              <a:t>3/28/2024</a:t>
            </a:fld>
            <a:endParaRPr lang="en-US"/>
          </a:p>
        </p:txBody>
      </p:sp>
      <p:sp>
        <p:nvSpPr>
          <p:cNvPr id="4" name="Footer Placeholder 3">
            <a:extLst>
              <a:ext uri="{FF2B5EF4-FFF2-40B4-BE49-F238E27FC236}">
                <a16:creationId xmlns:a16="http://schemas.microsoft.com/office/drawing/2014/main" id="{4343CD33-59C0-4348-8485-C155318A74C2}"/>
              </a:ext>
            </a:extLst>
          </p:cNvPr>
          <p:cNvSpPr>
            <a:spLocks noGrp="1"/>
          </p:cNvSpPr>
          <p:nvPr>
            <p:ph type="ftr" sz="quarter" idx="11"/>
          </p:nvPr>
        </p:nvSpPr>
        <p:spPr>
          <a:xfrm>
            <a:off x="4038600" y="6356352"/>
            <a:ext cx="4114800" cy="365125"/>
          </a:xfrm>
          <a:prstGeom prst="rect">
            <a:avLst/>
          </a:prstGeom>
        </p:spPr>
        <p:txBody>
          <a:bodyPr/>
          <a:lstStyle>
            <a:lvl1pPr>
              <a:defRPr b="0" i="0"/>
            </a:lvl1pPr>
          </a:lstStyle>
          <a:p>
            <a:endParaRPr lang="en-US"/>
          </a:p>
        </p:txBody>
      </p:sp>
      <p:sp>
        <p:nvSpPr>
          <p:cNvPr id="5" name="Slide Number Placeholder 4">
            <a:extLst>
              <a:ext uri="{FF2B5EF4-FFF2-40B4-BE49-F238E27FC236}">
                <a16:creationId xmlns:a16="http://schemas.microsoft.com/office/drawing/2014/main" id="{79791F21-E875-4137-8D6D-AABFE585743F}"/>
              </a:ext>
            </a:extLst>
          </p:cNvPr>
          <p:cNvSpPr>
            <a:spLocks noGrp="1"/>
          </p:cNvSpPr>
          <p:nvPr>
            <p:ph type="sldNum" sz="quarter" idx="12"/>
          </p:nvPr>
        </p:nvSpPr>
        <p:spPr/>
        <p:txBody>
          <a:bodyPr/>
          <a:lstStyle>
            <a:lvl1pPr>
              <a:defRPr b="0" i="0"/>
            </a:lvl1pPr>
          </a:lstStyle>
          <a:p>
            <a:fld id="{02DB446F-D91F-4917-BD6C-386E44823812}" type="slidenum">
              <a:rPr lang="en-US" smtClean="0"/>
              <a:pPr/>
              <a:t>‹#›</a:t>
            </a:fld>
            <a:endParaRPr lang="en-US"/>
          </a:p>
        </p:txBody>
      </p:sp>
    </p:spTree>
    <p:extLst>
      <p:ext uri="{BB962C8B-B14F-4D97-AF65-F5344CB8AC3E}">
        <p14:creationId xmlns:p14="http://schemas.microsoft.com/office/powerpoint/2010/main" val="237473722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64EAF9-91EA-4EB3-8B7E-B753A1DE6FE8}"/>
              </a:ext>
            </a:extLst>
          </p:cNvPr>
          <p:cNvSpPr>
            <a:spLocks noGrp="1"/>
          </p:cNvSpPr>
          <p:nvPr>
            <p:ph type="dt" sz="half" idx="10"/>
          </p:nvPr>
        </p:nvSpPr>
        <p:spPr>
          <a:xfrm>
            <a:off x="838200" y="6356352"/>
            <a:ext cx="2743200" cy="365125"/>
          </a:xfrm>
          <a:prstGeom prst="rect">
            <a:avLst/>
          </a:prstGeom>
        </p:spPr>
        <p:txBody>
          <a:bodyPr/>
          <a:lstStyle>
            <a:lvl1pPr>
              <a:defRPr b="0" i="0"/>
            </a:lvl1pPr>
          </a:lstStyle>
          <a:p>
            <a:fld id="{8F718E4B-D7BC-4518-919D-7A152F2E9155}" type="datetimeFigureOut">
              <a:rPr lang="en-US" smtClean="0"/>
              <a:pPr/>
              <a:t>3/28/2024</a:t>
            </a:fld>
            <a:endParaRPr lang="en-US"/>
          </a:p>
        </p:txBody>
      </p:sp>
      <p:sp>
        <p:nvSpPr>
          <p:cNvPr id="3" name="Footer Placeholder 2">
            <a:extLst>
              <a:ext uri="{FF2B5EF4-FFF2-40B4-BE49-F238E27FC236}">
                <a16:creationId xmlns:a16="http://schemas.microsoft.com/office/drawing/2014/main" id="{A9732430-2F5D-4C2B-8657-D9A8E0124282}"/>
              </a:ext>
            </a:extLst>
          </p:cNvPr>
          <p:cNvSpPr>
            <a:spLocks noGrp="1"/>
          </p:cNvSpPr>
          <p:nvPr>
            <p:ph type="ftr" sz="quarter" idx="11"/>
          </p:nvPr>
        </p:nvSpPr>
        <p:spPr>
          <a:xfrm>
            <a:off x="4038600" y="6356352"/>
            <a:ext cx="4114800" cy="365125"/>
          </a:xfrm>
          <a:prstGeom prst="rect">
            <a:avLst/>
          </a:prstGeom>
        </p:spPr>
        <p:txBody>
          <a:bodyPr/>
          <a:lstStyle>
            <a:lvl1pPr>
              <a:defRPr b="0" i="0"/>
            </a:lvl1pPr>
          </a:lstStyle>
          <a:p>
            <a:endParaRPr lang="en-US"/>
          </a:p>
        </p:txBody>
      </p:sp>
      <p:sp>
        <p:nvSpPr>
          <p:cNvPr id="4" name="Slide Number Placeholder 3">
            <a:extLst>
              <a:ext uri="{FF2B5EF4-FFF2-40B4-BE49-F238E27FC236}">
                <a16:creationId xmlns:a16="http://schemas.microsoft.com/office/drawing/2014/main" id="{D5A595EE-3132-4809-89F9-E87D44DCCF6E}"/>
              </a:ext>
            </a:extLst>
          </p:cNvPr>
          <p:cNvSpPr>
            <a:spLocks noGrp="1"/>
          </p:cNvSpPr>
          <p:nvPr>
            <p:ph type="sldNum" sz="quarter" idx="12"/>
          </p:nvPr>
        </p:nvSpPr>
        <p:spPr/>
        <p:txBody>
          <a:bodyPr/>
          <a:lstStyle>
            <a:lvl1pPr>
              <a:defRPr b="0" i="0"/>
            </a:lvl1pPr>
          </a:lstStyle>
          <a:p>
            <a:fld id="{02DB446F-D91F-4917-BD6C-386E44823812}" type="slidenum">
              <a:rPr lang="en-US" smtClean="0"/>
              <a:pPr/>
              <a:t>‹#›</a:t>
            </a:fld>
            <a:endParaRPr lang="en-US"/>
          </a:p>
        </p:txBody>
      </p:sp>
    </p:spTree>
    <p:extLst>
      <p:ext uri="{BB962C8B-B14F-4D97-AF65-F5344CB8AC3E}">
        <p14:creationId xmlns:p14="http://schemas.microsoft.com/office/powerpoint/2010/main" val="98378218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63F12-D766-46C1-A3CA-A8E9F68E69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8694941-513C-4D02-BA9C-327E8EC37456}"/>
              </a:ext>
            </a:extLst>
          </p:cNvPr>
          <p:cNvSpPr>
            <a:spLocks noGrp="1"/>
          </p:cNvSpPr>
          <p:nvPr>
            <p:ph idx="1"/>
          </p:nvPr>
        </p:nvSpPr>
        <p:spPr>
          <a:xfrm>
            <a:off x="5183188" y="987428"/>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FC7D3CC-A16F-4523-845C-A2D699A314BE}"/>
              </a:ext>
            </a:extLst>
          </p:cNvPr>
          <p:cNvSpPr>
            <a:spLocks noGrp="1"/>
          </p:cNvSpPr>
          <p:nvPr>
            <p:ph type="body" sz="half" idx="2"/>
          </p:nvPr>
        </p:nvSpPr>
        <p:spPr>
          <a:xfrm>
            <a:off x="839788" y="2057402"/>
            <a:ext cx="3932237" cy="3811588"/>
          </a:xfrm>
        </p:spPr>
        <p:txBody>
          <a:bodyPr/>
          <a:lstStyle>
            <a:lvl1pPr marL="0" indent="0">
              <a:buNone/>
              <a:defRPr sz="160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3F1B47-6329-4645-9E9E-EC706026DFC5}"/>
              </a:ext>
            </a:extLst>
          </p:cNvPr>
          <p:cNvSpPr>
            <a:spLocks noGrp="1"/>
          </p:cNvSpPr>
          <p:nvPr>
            <p:ph type="dt" sz="half" idx="10"/>
          </p:nvPr>
        </p:nvSpPr>
        <p:spPr>
          <a:xfrm>
            <a:off x="838200" y="6356352"/>
            <a:ext cx="2743200" cy="365125"/>
          </a:xfrm>
          <a:prstGeom prst="rect">
            <a:avLst/>
          </a:prstGeom>
        </p:spPr>
        <p:txBody>
          <a:bodyPr/>
          <a:lstStyle>
            <a:lvl1pPr>
              <a:defRPr b="0" i="0"/>
            </a:lvl1pPr>
          </a:lstStyle>
          <a:p>
            <a:fld id="{8F718E4B-D7BC-4518-919D-7A152F2E9155}" type="datetimeFigureOut">
              <a:rPr lang="en-US" smtClean="0"/>
              <a:pPr/>
              <a:t>3/28/2024</a:t>
            </a:fld>
            <a:endParaRPr lang="en-US"/>
          </a:p>
        </p:txBody>
      </p:sp>
      <p:sp>
        <p:nvSpPr>
          <p:cNvPr id="6" name="Footer Placeholder 5">
            <a:extLst>
              <a:ext uri="{FF2B5EF4-FFF2-40B4-BE49-F238E27FC236}">
                <a16:creationId xmlns:a16="http://schemas.microsoft.com/office/drawing/2014/main" id="{D7BCE15D-3887-4DE8-8725-892168B5A20E}"/>
              </a:ext>
            </a:extLst>
          </p:cNvPr>
          <p:cNvSpPr>
            <a:spLocks noGrp="1"/>
          </p:cNvSpPr>
          <p:nvPr>
            <p:ph type="ftr" sz="quarter" idx="11"/>
          </p:nvPr>
        </p:nvSpPr>
        <p:spPr>
          <a:xfrm>
            <a:off x="4038600" y="6356352"/>
            <a:ext cx="4114800" cy="365125"/>
          </a:xfrm>
          <a:prstGeom prst="rect">
            <a:avLst/>
          </a:prstGeom>
        </p:spPr>
        <p:txBody>
          <a:bodyPr/>
          <a:lstStyle>
            <a:lvl1pPr>
              <a:defRPr b="0" i="0"/>
            </a:lvl1pPr>
          </a:lstStyle>
          <a:p>
            <a:endParaRPr lang="en-US"/>
          </a:p>
        </p:txBody>
      </p:sp>
      <p:sp>
        <p:nvSpPr>
          <p:cNvPr id="7" name="Slide Number Placeholder 6">
            <a:extLst>
              <a:ext uri="{FF2B5EF4-FFF2-40B4-BE49-F238E27FC236}">
                <a16:creationId xmlns:a16="http://schemas.microsoft.com/office/drawing/2014/main" id="{C535AF20-A714-4006-B24A-999C231DC60B}"/>
              </a:ext>
            </a:extLst>
          </p:cNvPr>
          <p:cNvSpPr>
            <a:spLocks noGrp="1"/>
          </p:cNvSpPr>
          <p:nvPr>
            <p:ph type="sldNum" sz="quarter" idx="12"/>
          </p:nvPr>
        </p:nvSpPr>
        <p:spPr/>
        <p:txBody>
          <a:bodyPr/>
          <a:lstStyle>
            <a:lvl1pPr>
              <a:defRPr b="0" i="0"/>
            </a:lvl1pPr>
          </a:lstStyle>
          <a:p>
            <a:fld id="{02DB446F-D91F-4917-BD6C-386E44823812}" type="slidenum">
              <a:rPr lang="en-US" smtClean="0"/>
              <a:pPr/>
              <a:t>‹#›</a:t>
            </a:fld>
            <a:endParaRPr lang="en-US"/>
          </a:p>
        </p:txBody>
      </p:sp>
    </p:spTree>
    <p:extLst>
      <p:ext uri="{BB962C8B-B14F-4D97-AF65-F5344CB8AC3E}">
        <p14:creationId xmlns:p14="http://schemas.microsoft.com/office/powerpoint/2010/main" val="213569065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509712-AA68-4738-BC57-716195C5BD2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529B230-291E-4E2E-BD40-79C8FFDDC644}"/>
              </a:ext>
            </a:extLst>
          </p:cNvPr>
          <p:cNvSpPr>
            <a:spLocks noGrp="1"/>
          </p:cNvSpPr>
          <p:nvPr>
            <p:ph type="pic" idx="1"/>
          </p:nvPr>
        </p:nvSpPr>
        <p:spPr>
          <a:xfrm>
            <a:off x="5183188" y="987428"/>
            <a:ext cx="6172200" cy="4873625"/>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4BA4FCE-5416-4F65-9EF5-778FB349B621}"/>
              </a:ext>
            </a:extLst>
          </p:cNvPr>
          <p:cNvSpPr>
            <a:spLocks noGrp="1"/>
          </p:cNvSpPr>
          <p:nvPr>
            <p:ph type="body" sz="half" idx="2"/>
          </p:nvPr>
        </p:nvSpPr>
        <p:spPr>
          <a:xfrm>
            <a:off x="839788" y="2057402"/>
            <a:ext cx="3932237" cy="3811588"/>
          </a:xfrm>
        </p:spPr>
        <p:txBody>
          <a:bodyPr/>
          <a:lstStyle>
            <a:lvl1pPr marL="0" indent="0">
              <a:buNone/>
              <a:defRPr sz="160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B7BDF1-0FD4-40C6-893E-C3CBBD3CAFEC}"/>
              </a:ext>
            </a:extLst>
          </p:cNvPr>
          <p:cNvSpPr>
            <a:spLocks noGrp="1"/>
          </p:cNvSpPr>
          <p:nvPr>
            <p:ph type="dt" sz="half" idx="10"/>
          </p:nvPr>
        </p:nvSpPr>
        <p:spPr>
          <a:xfrm>
            <a:off x="838200" y="6356352"/>
            <a:ext cx="2743200" cy="365125"/>
          </a:xfrm>
          <a:prstGeom prst="rect">
            <a:avLst/>
          </a:prstGeom>
        </p:spPr>
        <p:txBody>
          <a:bodyPr/>
          <a:lstStyle>
            <a:lvl1pPr>
              <a:defRPr b="0" i="0"/>
            </a:lvl1pPr>
          </a:lstStyle>
          <a:p>
            <a:fld id="{8F718E4B-D7BC-4518-919D-7A152F2E9155}" type="datetimeFigureOut">
              <a:rPr lang="en-US" smtClean="0"/>
              <a:pPr/>
              <a:t>3/28/2024</a:t>
            </a:fld>
            <a:endParaRPr lang="en-US"/>
          </a:p>
        </p:txBody>
      </p:sp>
      <p:sp>
        <p:nvSpPr>
          <p:cNvPr id="6" name="Footer Placeholder 5">
            <a:extLst>
              <a:ext uri="{FF2B5EF4-FFF2-40B4-BE49-F238E27FC236}">
                <a16:creationId xmlns:a16="http://schemas.microsoft.com/office/drawing/2014/main" id="{E790D352-C67B-4D8C-AB95-FCA1D226FB07}"/>
              </a:ext>
            </a:extLst>
          </p:cNvPr>
          <p:cNvSpPr>
            <a:spLocks noGrp="1"/>
          </p:cNvSpPr>
          <p:nvPr>
            <p:ph type="ftr" sz="quarter" idx="11"/>
          </p:nvPr>
        </p:nvSpPr>
        <p:spPr>
          <a:xfrm>
            <a:off x="4038600" y="6356352"/>
            <a:ext cx="4114800" cy="365125"/>
          </a:xfrm>
          <a:prstGeom prst="rect">
            <a:avLst/>
          </a:prstGeom>
        </p:spPr>
        <p:txBody>
          <a:bodyPr/>
          <a:lstStyle>
            <a:lvl1pPr>
              <a:defRPr b="0" i="0"/>
            </a:lvl1pPr>
          </a:lstStyle>
          <a:p>
            <a:endParaRPr lang="en-US"/>
          </a:p>
        </p:txBody>
      </p:sp>
      <p:sp>
        <p:nvSpPr>
          <p:cNvPr id="7" name="Slide Number Placeholder 6">
            <a:extLst>
              <a:ext uri="{FF2B5EF4-FFF2-40B4-BE49-F238E27FC236}">
                <a16:creationId xmlns:a16="http://schemas.microsoft.com/office/drawing/2014/main" id="{F96365C6-3F66-41FD-8C47-B7ECB1794D10}"/>
              </a:ext>
            </a:extLst>
          </p:cNvPr>
          <p:cNvSpPr>
            <a:spLocks noGrp="1"/>
          </p:cNvSpPr>
          <p:nvPr>
            <p:ph type="sldNum" sz="quarter" idx="12"/>
          </p:nvPr>
        </p:nvSpPr>
        <p:spPr/>
        <p:txBody>
          <a:bodyPr/>
          <a:lstStyle>
            <a:lvl1pPr>
              <a:defRPr b="0" i="0"/>
            </a:lvl1pPr>
          </a:lstStyle>
          <a:p>
            <a:fld id="{02DB446F-D91F-4917-BD6C-386E44823812}" type="slidenum">
              <a:rPr lang="en-US" smtClean="0"/>
              <a:pPr/>
              <a:t>‹#›</a:t>
            </a:fld>
            <a:endParaRPr lang="en-US"/>
          </a:p>
        </p:txBody>
      </p:sp>
    </p:spTree>
    <p:extLst>
      <p:ext uri="{BB962C8B-B14F-4D97-AF65-F5344CB8AC3E}">
        <p14:creationId xmlns:p14="http://schemas.microsoft.com/office/powerpoint/2010/main" val="199073580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DA676-F7CF-4350-B050-FA0D936C0CF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CFAAE8D-BCEB-468F-8F18-0FF518A923B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25C1EB-D011-49F8-8778-E339F6514AF8}"/>
              </a:ext>
            </a:extLst>
          </p:cNvPr>
          <p:cNvSpPr>
            <a:spLocks noGrp="1"/>
          </p:cNvSpPr>
          <p:nvPr>
            <p:ph type="dt" sz="half" idx="10"/>
          </p:nvPr>
        </p:nvSpPr>
        <p:spPr>
          <a:xfrm>
            <a:off x="838200" y="6356352"/>
            <a:ext cx="2743200" cy="365125"/>
          </a:xfrm>
          <a:prstGeom prst="rect">
            <a:avLst/>
          </a:prstGeom>
        </p:spPr>
        <p:txBody>
          <a:bodyPr/>
          <a:lstStyle>
            <a:lvl1pPr>
              <a:defRPr b="0" i="0"/>
            </a:lvl1pPr>
          </a:lstStyle>
          <a:p>
            <a:fld id="{8F718E4B-D7BC-4518-919D-7A152F2E9155}" type="datetimeFigureOut">
              <a:rPr lang="en-US" smtClean="0"/>
              <a:pPr/>
              <a:t>3/28/2024</a:t>
            </a:fld>
            <a:endParaRPr lang="en-US"/>
          </a:p>
        </p:txBody>
      </p:sp>
      <p:sp>
        <p:nvSpPr>
          <p:cNvPr id="5" name="Footer Placeholder 4">
            <a:extLst>
              <a:ext uri="{FF2B5EF4-FFF2-40B4-BE49-F238E27FC236}">
                <a16:creationId xmlns:a16="http://schemas.microsoft.com/office/drawing/2014/main" id="{608D07C1-FA88-4554-8D80-77FCF61D67D0}"/>
              </a:ext>
            </a:extLst>
          </p:cNvPr>
          <p:cNvSpPr>
            <a:spLocks noGrp="1"/>
          </p:cNvSpPr>
          <p:nvPr>
            <p:ph type="ftr" sz="quarter" idx="11"/>
          </p:nvPr>
        </p:nvSpPr>
        <p:spPr>
          <a:xfrm>
            <a:off x="4038600" y="6356352"/>
            <a:ext cx="4114800" cy="365125"/>
          </a:xfrm>
          <a:prstGeom prst="rect">
            <a:avLst/>
          </a:prstGeom>
        </p:spPr>
        <p:txBody>
          <a:bodyPr/>
          <a:lstStyle>
            <a:lvl1pPr>
              <a:defRPr b="0" i="0"/>
            </a:lvl1pPr>
          </a:lstStyle>
          <a:p>
            <a:endParaRPr lang="en-US"/>
          </a:p>
        </p:txBody>
      </p:sp>
      <p:sp>
        <p:nvSpPr>
          <p:cNvPr id="6" name="Slide Number Placeholder 5">
            <a:extLst>
              <a:ext uri="{FF2B5EF4-FFF2-40B4-BE49-F238E27FC236}">
                <a16:creationId xmlns:a16="http://schemas.microsoft.com/office/drawing/2014/main" id="{E18923F8-0451-47F3-9D7E-AD1A2B4C56FE}"/>
              </a:ext>
            </a:extLst>
          </p:cNvPr>
          <p:cNvSpPr>
            <a:spLocks noGrp="1"/>
          </p:cNvSpPr>
          <p:nvPr>
            <p:ph type="sldNum" sz="quarter" idx="12"/>
          </p:nvPr>
        </p:nvSpPr>
        <p:spPr/>
        <p:txBody>
          <a:bodyPr/>
          <a:lstStyle>
            <a:lvl1pPr>
              <a:defRPr b="0" i="0"/>
            </a:lvl1pPr>
          </a:lstStyle>
          <a:p>
            <a:fld id="{02DB446F-D91F-4917-BD6C-386E44823812}" type="slidenum">
              <a:rPr lang="en-US" smtClean="0"/>
              <a:pPr/>
              <a:t>‹#›</a:t>
            </a:fld>
            <a:endParaRPr lang="en-US"/>
          </a:p>
        </p:txBody>
      </p:sp>
    </p:spTree>
    <p:extLst>
      <p:ext uri="{BB962C8B-B14F-4D97-AF65-F5344CB8AC3E}">
        <p14:creationId xmlns:p14="http://schemas.microsoft.com/office/powerpoint/2010/main" val="23353079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829E70D-E1A8-42CC-9906-D20551BE665D}"/>
              </a:ext>
            </a:extLst>
          </p:cNvPr>
          <p:cNvSpPr>
            <a:spLocks noGrp="1"/>
          </p:cNvSpPr>
          <p:nvPr>
            <p:ph type="title" orient="vert"/>
          </p:nvPr>
        </p:nvSpPr>
        <p:spPr>
          <a:xfrm>
            <a:off x="8724902" y="365127"/>
            <a:ext cx="2628900" cy="581183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78AF9DF-54A9-4A09-A16C-0EBC15D14781}"/>
              </a:ext>
            </a:extLst>
          </p:cNvPr>
          <p:cNvSpPr>
            <a:spLocks noGrp="1"/>
          </p:cNvSpPr>
          <p:nvPr>
            <p:ph type="body" orient="vert" idx="1"/>
          </p:nvPr>
        </p:nvSpPr>
        <p:spPr>
          <a:xfrm>
            <a:off x="838202" y="365127"/>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14C6ED-78BF-470E-A9CB-210E64701309}"/>
              </a:ext>
            </a:extLst>
          </p:cNvPr>
          <p:cNvSpPr>
            <a:spLocks noGrp="1"/>
          </p:cNvSpPr>
          <p:nvPr>
            <p:ph type="dt" sz="half" idx="10"/>
          </p:nvPr>
        </p:nvSpPr>
        <p:spPr>
          <a:xfrm>
            <a:off x="838200" y="6356352"/>
            <a:ext cx="2743200" cy="365125"/>
          </a:xfrm>
          <a:prstGeom prst="rect">
            <a:avLst/>
          </a:prstGeom>
        </p:spPr>
        <p:txBody>
          <a:bodyPr/>
          <a:lstStyle>
            <a:lvl1pPr>
              <a:defRPr b="0" i="0"/>
            </a:lvl1pPr>
          </a:lstStyle>
          <a:p>
            <a:fld id="{8F718E4B-D7BC-4518-919D-7A152F2E9155}" type="datetimeFigureOut">
              <a:rPr lang="en-US" smtClean="0"/>
              <a:pPr/>
              <a:t>3/28/2024</a:t>
            </a:fld>
            <a:endParaRPr lang="en-US"/>
          </a:p>
        </p:txBody>
      </p:sp>
      <p:sp>
        <p:nvSpPr>
          <p:cNvPr id="5" name="Footer Placeholder 4">
            <a:extLst>
              <a:ext uri="{FF2B5EF4-FFF2-40B4-BE49-F238E27FC236}">
                <a16:creationId xmlns:a16="http://schemas.microsoft.com/office/drawing/2014/main" id="{F64E951B-D499-42DF-8AEF-E21E8ADD20D8}"/>
              </a:ext>
            </a:extLst>
          </p:cNvPr>
          <p:cNvSpPr>
            <a:spLocks noGrp="1"/>
          </p:cNvSpPr>
          <p:nvPr>
            <p:ph type="ftr" sz="quarter" idx="11"/>
          </p:nvPr>
        </p:nvSpPr>
        <p:spPr>
          <a:xfrm>
            <a:off x="4038600" y="6356352"/>
            <a:ext cx="4114800" cy="365125"/>
          </a:xfrm>
          <a:prstGeom prst="rect">
            <a:avLst/>
          </a:prstGeom>
        </p:spPr>
        <p:txBody>
          <a:bodyPr/>
          <a:lstStyle>
            <a:lvl1pPr>
              <a:defRPr b="0" i="0"/>
            </a:lvl1pPr>
          </a:lstStyle>
          <a:p>
            <a:endParaRPr lang="en-US"/>
          </a:p>
        </p:txBody>
      </p:sp>
      <p:sp>
        <p:nvSpPr>
          <p:cNvPr id="6" name="Slide Number Placeholder 5">
            <a:extLst>
              <a:ext uri="{FF2B5EF4-FFF2-40B4-BE49-F238E27FC236}">
                <a16:creationId xmlns:a16="http://schemas.microsoft.com/office/drawing/2014/main" id="{A7662864-B4AA-4F1B-B260-3DCCB3EECFA0}"/>
              </a:ext>
            </a:extLst>
          </p:cNvPr>
          <p:cNvSpPr>
            <a:spLocks noGrp="1"/>
          </p:cNvSpPr>
          <p:nvPr>
            <p:ph type="sldNum" sz="quarter" idx="12"/>
          </p:nvPr>
        </p:nvSpPr>
        <p:spPr/>
        <p:txBody>
          <a:bodyPr/>
          <a:lstStyle>
            <a:lvl1pPr>
              <a:defRPr b="0" i="0"/>
            </a:lvl1pPr>
          </a:lstStyle>
          <a:p>
            <a:fld id="{02DB446F-D91F-4917-BD6C-386E44823812}" type="slidenum">
              <a:rPr lang="en-US" smtClean="0"/>
              <a:pPr/>
              <a:t>‹#›</a:t>
            </a:fld>
            <a:endParaRPr lang="en-US"/>
          </a:p>
        </p:txBody>
      </p:sp>
    </p:spTree>
    <p:extLst>
      <p:ext uri="{BB962C8B-B14F-4D97-AF65-F5344CB8AC3E}">
        <p14:creationId xmlns:p14="http://schemas.microsoft.com/office/powerpoint/2010/main" val="277866920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Blank 3 1 1">
  <p:cSld name="Blank 3 1 1">
    <p:spTree>
      <p:nvGrpSpPr>
        <p:cNvPr id="1" name="Shape 142"/>
        <p:cNvGrpSpPr/>
        <p:nvPr/>
      </p:nvGrpSpPr>
      <p:grpSpPr>
        <a:xfrm>
          <a:off x="0" y="0"/>
          <a:ext cx="0" cy="0"/>
          <a:chOff x="0" y="0"/>
          <a:chExt cx="0" cy="0"/>
        </a:xfrm>
      </p:grpSpPr>
      <p:sp>
        <p:nvSpPr>
          <p:cNvPr id="143" name="Google Shape;143;p4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venir Next LT Pro" panose="020B0504020202020204" pitchFamily="34" charset="77"/>
                <a:ea typeface="Avenir Next LT Pro" panose="020B0504020202020204" pitchFamily="34" charset="77"/>
                <a:cs typeface="Avenir Next LT Pro" panose="020B0504020202020204" pitchFamily="34" charset="77"/>
                <a:sym typeface="Montserrat"/>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Montserrat"/>
                <a:ea typeface="Montserrat"/>
                <a:cs typeface="Montserrat"/>
                <a:sym typeface="Montserrat"/>
              </a:defRPr>
            </a:lvl9pPr>
          </a:lstStyle>
          <a:p>
            <a:fld id="{00000000-1234-1234-1234-123412341234}" type="slidenum">
              <a:rPr lang="en" smtClean="0"/>
              <a:pPr/>
              <a:t>‹#›</a:t>
            </a:fld>
            <a:endParaRPr lang="en"/>
          </a:p>
        </p:txBody>
      </p:sp>
      <p:sp>
        <p:nvSpPr>
          <p:cNvPr id="145" name="Google Shape;145;p42"/>
          <p:cNvSpPr txBox="1">
            <a:spLocks noGrp="1"/>
          </p:cNvSpPr>
          <p:nvPr>
            <p:ph type="title"/>
          </p:nvPr>
        </p:nvSpPr>
        <p:spPr>
          <a:xfrm>
            <a:off x="268433" y="2576400"/>
            <a:ext cx="3518400" cy="1502000"/>
          </a:xfrm>
          <a:prstGeom prst="rect">
            <a:avLst/>
          </a:prstGeom>
          <a:noFill/>
          <a:ln>
            <a:noFill/>
          </a:ln>
        </p:spPr>
        <p:txBody>
          <a:bodyPr spcFirstLastPara="1" wrap="square" lIns="0" tIns="0" rIns="0" bIns="0" anchor="ctr" anchorCtr="0">
            <a:normAutofit/>
          </a:bodyPr>
          <a:lstStyle>
            <a:lvl1pPr lvl="0" algn="l" rtl="0">
              <a:lnSpc>
                <a:spcPct val="100000"/>
              </a:lnSpc>
              <a:spcBef>
                <a:spcPts val="0"/>
              </a:spcBef>
              <a:spcAft>
                <a:spcPts val="0"/>
              </a:spcAft>
              <a:buSzPts val="2800"/>
              <a:buNone/>
              <a:defRPr sz="3200" b="0" i="0">
                <a:solidFill>
                  <a:srgbClr val="4D4D4E"/>
                </a:solidFill>
                <a:latin typeface="Avenir Next LT Pro" panose="020B0504020202020204" pitchFamily="34" charset="77"/>
                <a:ea typeface="Avenir Next LT Pro" panose="020B0504020202020204" pitchFamily="34" charset="77"/>
                <a:cs typeface="Avenir Next LT Pro" panose="020B0504020202020204" pitchFamily="34" charset="77"/>
                <a:sym typeface="Montserrat"/>
              </a:defRPr>
            </a:lvl1pPr>
            <a:lvl2pPr lvl="1" algn="l" rtl="0">
              <a:lnSpc>
                <a:spcPct val="100000"/>
              </a:lnSpc>
              <a:spcBef>
                <a:spcPts val="0"/>
              </a:spcBef>
              <a:spcAft>
                <a:spcPts val="0"/>
              </a:spcAft>
              <a:buSzPts val="2800"/>
              <a:buNone/>
              <a:defRPr sz="3200"/>
            </a:lvl2pPr>
            <a:lvl3pPr lvl="2" algn="l" rtl="0">
              <a:lnSpc>
                <a:spcPct val="100000"/>
              </a:lnSpc>
              <a:spcBef>
                <a:spcPts val="0"/>
              </a:spcBef>
              <a:spcAft>
                <a:spcPts val="0"/>
              </a:spcAft>
              <a:buSzPts val="2800"/>
              <a:buNone/>
              <a:defRPr sz="3200"/>
            </a:lvl3pPr>
            <a:lvl4pPr lvl="3" algn="l" rtl="0">
              <a:lnSpc>
                <a:spcPct val="100000"/>
              </a:lnSpc>
              <a:spcBef>
                <a:spcPts val="0"/>
              </a:spcBef>
              <a:spcAft>
                <a:spcPts val="0"/>
              </a:spcAft>
              <a:buSzPts val="2800"/>
              <a:buNone/>
              <a:defRPr sz="3200"/>
            </a:lvl4pPr>
            <a:lvl5pPr lvl="4" algn="l" rtl="0">
              <a:lnSpc>
                <a:spcPct val="100000"/>
              </a:lnSpc>
              <a:spcBef>
                <a:spcPts val="0"/>
              </a:spcBef>
              <a:spcAft>
                <a:spcPts val="0"/>
              </a:spcAft>
              <a:buSzPts val="2800"/>
              <a:buNone/>
              <a:defRPr sz="3200"/>
            </a:lvl5pPr>
            <a:lvl6pPr lvl="5" algn="l" rtl="0">
              <a:lnSpc>
                <a:spcPct val="100000"/>
              </a:lnSpc>
              <a:spcBef>
                <a:spcPts val="0"/>
              </a:spcBef>
              <a:spcAft>
                <a:spcPts val="0"/>
              </a:spcAft>
              <a:buSzPts val="2800"/>
              <a:buNone/>
              <a:defRPr sz="3200"/>
            </a:lvl6pPr>
            <a:lvl7pPr lvl="6" algn="l" rtl="0">
              <a:lnSpc>
                <a:spcPct val="100000"/>
              </a:lnSpc>
              <a:spcBef>
                <a:spcPts val="0"/>
              </a:spcBef>
              <a:spcAft>
                <a:spcPts val="0"/>
              </a:spcAft>
              <a:buSzPts val="2800"/>
              <a:buNone/>
              <a:defRPr sz="3200"/>
            </a:lvl7pPr>
            <a:lvl8pPr lvl="7" algn="l" rtl="0">
              <a:lnSpc>
                <a:spcPct val="100000"/>
              </a:lnSpc>
              <a:spcBef>
                <a:spcPts val="0"/>
              </a:spcBef>
              <a:spcAft>
                <a:spcPts val="0"/>
              </a:spcAft>
              <a:buSzPts val="2800"/>
              <a:buNone/>
              <a:defRPr sz="3200"/>
            </a:lvl8pPr>
            <a:lvl9pPr lvl="8" algn="l" rtl="0">
              <a:lnSpc>
                <a:spcPct val="100000"/>
              </a:lnSpc>
              <a:spcBef>
                <a:spcPts val="0"/>
              </a:spcBef>
              <a:spcAft>
                <a:spcPts val="0"/>
              </a:spcAft>
              <a:buSzPts val="2800"/>
              <a:buNone/>
              <a:defRPr sz="3200"/>
            </a:lvl9pPr>
          </a:lstStyle>
          <a:p>
            <a:r>
              <a:rPr lang="en-US"/>
              <a:t>Click to edit Master title style</a:t>
            </a:r>
            <a:endParaRPr/>
          </a:p>
        </p:txBody>
      </p:sp>
    </p:spTree>
    <p:extLst>
      <p:ext uri="{BB962C8B-B14F-4D97-AF65-F5344CB8AC3E}">
        <p14:creationId xmlns:p14="http://schemas.microsoft.com/office/powerpoint/2010/main" val="260889457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matchingName="Custom Layout 11">
  <p:cSld name="Custom Layout 11">
    <p:spTree>
      <p:nvGrpSpPr>
        <p:cNvPr id="1" name="Shape 57"/>
        <p:cNvGrpSpPr/>
        <p:nvPr/>
      </p:nvGrpSpPr>
      <p:grpSpPr>
        <a:xfrm>
          <a:off x="0" y="0"/>
          <a:ext cx="0" cy="0"/>
          <a:chOff x="0" y="0"/>
          <a:chExt cx="0" cy="0"/>
        </a:xfrm>
      </p:grpSpPr>
    </p:spTree>
    <p:extLst>
      <p:ext uri="{BB962C8B-B14F-4D97-AF65-F5344CB8AC3E}">
        <p14:creationId xmlns:p14="http://schemas.microsoft.com/office/powerpoint/2010/main" val="2883932597"/>
      </p:ext>
    </p:extLst>
  </p:cSld>
  <p:clrMapOvr>
    <a:masterClrMapping/>
  </p:clrMapOvr>
  <p:extLst>
    <p:ext uri="{DCECCB84-F9BA-43D5-87BE-67443E8EF086}">
      <p15:sldGuideLst xmlns:p15="http://schemas.microsoft.com/office/powerpoint/2012/main"/>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1" y="593368"/>
            <a:ext cx="11360800" cy="764000"/>
          </a:xfrm>
          <a:prstGeom prst="rect">
            <a:avLst/>
          </a:prstGeom>
          <a:noFill/>
          <a:ln>
            <a:noFill/>
          </a:ln>
        </p:spPr>
        <p:txBody>
          <a:bodyPr spcFirstLastPara="1" wrap="square" lIns="76200" tIns="76200" rIns="76200" bIns="76200" anchor="t" anchorCtr="0">
            <a:noAutofit/>
          </a:bodyPr>
          <a:lstStyle>
            <a:lvl1pPr lvl="0" algn="l">
              <a:lnSpc>
                <a:spcPct val="100000"/>
              </a:lnSpc>
              <a:spcBef>
                <a:spcPts val="0"/>
              </a:spcBef>
              <a:spcAft>
                <a:spcPts val="0"/>
              </a:spcAft>
              <a:buSzPts val="2300"/>
              <a:buNone/>
              <a:defRPr/>
            </a:lvl1pPr>
            <a:lvl2pPr lvl="1" algn="l">
              <a:lnSpc>
                <a:spcPct val="100000"/>
              </a:lnSpc>
              <a:spcBef>
                <a:spcPts val="0"/>
              </a:spcBef>
              <a:spcAft>
                <a:spcPts val="0"/>
              </a:spcAft>
              <a:buSzPts val="2300"/>
              <a:buNone/>
              <a:defRPr/>
            </a:lvl2pPr>
            <a:lvl3pPr lvl="2" algn="l">
              <a:lnSpc>
                <a:spcPct val="100000"/>
              </a:lnSpc>
              <a:spcBef>
                <a:spcPts val="0"/>
              </a:spcBef>
              <a:spcAft>
                <a:spcPts val="0"/>
              </a:spcAft>
              <a:buSzPts val="2300"/>
              <a:buNone/>
              <a:defRPr/>
            </a:lvl3pPr>
            <a:lvl4pPr lvl="3" algn="l">
              <a:lnSpc>
                <a:spcPct val="100000"/>
              </a:lnSpc>
              <a:spcBef>
                <a:spcPts val="0"/>
              </a:spcBef>
              <a:spcAft>
                <a:spcPts val="0"/>
              </a:spcAft>
              <a:buSzPts val="2300"/>
              <a:buNone/>
              <a:defRPr/>
            </a:lvl4pPr>
            <a:lvl5pPr lvl="4" algn="l">
              <a:lnSpc>
                <a:spcPct val="100000"/>
              </a:lnSpc>
              <a:spcBef>
                <a:spcPts val="0"/>
              </a:spcBef>
              <a:spcAft>
                <a:spcPts val="0"/>
              </a:spcAft>
              <a:buSzPts val="2300"/>
              <a:buNone/>
              <a:defRPr/>
            </a:lvl5pPr>
            <a:lvl6pPr lvl="5" algn="l">
              <a:lnSpc>
                <a:spcPct val="100000"/>
              </a:lnSpc>
              <a:spcBef>
                <a:spcPts val="0"/>
              </a:spcBef>
              <a:spcAft>
                <a:spcPts val="0"/>
              </a:spcAft>
              <a:buSzPts val="2300"/>
              <a:buNone/>
              <a:defRPr/>
            </a:lvl6pPr>
            <a:lvl7pPr lvl="6" algn="l">
              <a:lnSpc>
                <a:spcPct val="100000"/>
              </a:lnSpc>
              <a:spcBef>
                <a:spcPts val="0"/>
              </a:spcBef>
              <a:spcAft>
                <a:spcPts val="0"/>
              </a:spcAft>
              <a:buSzPts val="2300"/>
              <a:buNone/>
              <a:defRPr/>
            </a:lvl7pPr>
            <a:lvl8pPr lvl="7" algn="l">
              <a:lnSpc>
                <a:spcPct val="100000"/>
              </a:lnSpc>
              <a:spcBef>
                <a:spcPts val="0"/>
              </a:spcBef>
              <a:spcAft>
                <a:spcPts val="0"/>
              </a:spcAft>
              <a:buSzPts val="2300"/>
              <a:buNone/>
              <a:defRPr/>
            </a:lvl8pPr>
            <a:lvl9pPr lvl="8" algn="l">
              <a:lnSpc>
                <a:spcPct val="100000"/>
              </a:lnSpc>
              <a:spcBef>
                <a:spcPts val="0"/>
              </a:spcBef>
              <a:spcAft>
                <a:spcPts val="0"/>
              </a:spcAft>
              <a:buSzPts val="2300"/>
              <a:buNone/>
              <a:defRPr/>
            </a:lvl9pPr>
          </a:lstStyle>
          <a:p>
            <a:endParaRPr/>
          </a:p>
        </p:txBody>
      </p:sp>
      <p:sp>
        <p:nvSpPr>
          <p:cNvPr id="18" name="Google Shape;18;p4"/>
          <p:cNvSpPr txBox="1">
            <a:spLocks noGrp="1"/>
          </p:cNvSpPr>
          <p:nvPr>
            <p:ph type="body" idx="1"/>
          </p:nvPr>
        </p:nvSpPr>
        <p:spPr>
          <a:xfrm>
            <a:off x="415601" y="1536633"/>
            <a:ext cx="11360800" cy="4555200"/>
          </a:xfrm>
          <a:prstGeom prst="rect">
            <a:avLst/>
          </a:prstGeom>
          <a:noFill/>
          <a:ln>
            <a:noFill/>
          </a:ln>
        </p:spPr>
        <p:txBody>
          <a:bodyPr spcFirstLastPara="1" wrap="square" lIns="76200" tIns="76200" rIns="76200" bIns="76200" anchor="t" anchorCtr="0">
            <a:noAutofit/>
          </a:bodyPr>
          <a:lstStyle>
            <a:lvl1pPr marL="609570" lvl="0" indent="-431779" algn="l">
              <a:lnSpc>
                <a:spcPct val="115000"/>
              </a:lnSpc>
              <a:spcBef>
                <a:spcPts val="0"/>
              </a:spcBef>
              <a:spcAft>
                <a:spcPts val="0"/>
              </a:spcAft>
              <a:buSzPts val="1500"/>
              <a:buChar char="●"/>
              <a:defRPr/>
            </a:lvl1pPr>
            <a:lvl2pPr marL="1219140" lvl="1" indent="-406381" algn="l">
              <a:lnSpc>
                <a:spcPct val="115000"/>
              </a:lnSpc>
              <a:spcBef>
                <a:spcPts val="1733"/>
              </a:spcBef>
              <a:spcAft>
                <a:spcPts val="0"/>
              </a:spcAft>
              <a:buSzPts val="1200"/>
              <a:buChar char="○"/>
              <a:defRPr/>
            </a:lvl2pPr>
            <a:lvl3pPr marL="1828709" lvl="2" indent="-406381" algn="l">
              <a:lnSpc>
                <a:spcPct val="115000"/>
              </a:lnSpc>
              <a:spcBef>
                <a:spcPts val="1733"/>
              </a:spcBef>
              <a:spcAft>
                <a:spcPts val="0"/>
              </a:spcAft>
              <a:buSzPts val="1200"/>
              <a:buChar char="■"/>
              <a:defRPr/>
            </a:lvl3pPr>
            <a:lvl4pPr marL="2438278" lvl="3" indent="-406381" algn="l">
              <a:lnSpc>
                <a:spcPct val="115000"/>
              </a:lnSpc>
              <a:spcBef>
                <a:spcPts val="1733"/>
              </a:spcBef>
              <a:spcAft>
                <a:spcPts val="0"/>
              </a:spcAft>
              <a:buSzPts val="1200"/>
              <a:buChar char="●"/>
              <a:defRPr/>
            </a:lvl4pPr>
            <a:lvl5pPr marL="3047848" lvl="4" indent="-406381" algn="l">
              <a:lnSpc>
                <a:spcPct val="115000"/>
              </a:lnSpc>
              <a:spcBef>
                <a:spcPts val="1733"/>
              </a:spcBef>
              <a:spcAft>
                <a:spcPts val="0"/>
              </a:spcAft>
              <a:buSzPts val="1200"/>
              <a:buChar char="○"/>
              <a:defRPr/>
            </a:lvl5pPr>
            <a:lvl6pPr marL="3657418" lvl="5" indent="-406381" algn="l">
              <a:lnSpc>
                <a:spcPct val="115000"/>
              </a:lnSpc>
              <a:spcBef>
                <a:spcPts val="1733"/>
              </a:spcBef>
              <a:spcAft>
                <a:spcPts val="0"/>
              </a:spcAft>
              <a:buSzPts val="1200"/>
              <a:buChar char="■"/>
              <a:defRPr/>
            </a:lvl6pPr>
            <a:lvl7pPr marL="4266987" lvl="6" indent="-406381" algn="l">
              <a:lnSpc>
                <a:spcPct val="115000"/>
              </a:lnSpc>
              <a:spcBef>
                <a:spcPts val="1733"/>
              </a:spcBef>
              <a:spcAft>
                <a:spcPts val="0"/>
              </a:spcAft>
              <a:buSzPts val="1200"/>
              <a:buChar char="●"/>
              <a:defRPr/>
            </a:lvl7pPr>
            <a:lvl8pPr marL="4876557" lvl="7" indent="-406381" algn="l">
              <a:lnSpc>
                <a:spcPct val="115000"/>
              </a:lnSpc>
              <a:spcBef>
                <a:spcPts val="1733"/>
              </a:spcBef>
              <a:spcAft>
                <a:spcPts val="0"/>
              </a:spcAft>
              <a:buSzPts val="1200"/>
              <a:buChar char="○"/>
              <a:defRPr/>
            </a:lvl8pPr>
            <a:lvl9pPr marL="5486126" lvl="8" indent="-406381" algn="l">
              <a:lnSpc>
                <a:spcPct val="115000"/>
              </a:lnSpc>
              <a:spcBef>
                <a:spcPts val="1733"/>
              </a:spcBef>
              <a:spcAft>
                <a:spcPts val="1733"/>
              </a:spcAft>
              <a:buSzPts val="12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a:noFill/>
          <a:ln>
            <a:noFill/>
          </a:ln>
        </p:spPr>
        <p:txBody>
          <a:bodyPr spcFirstLastPara="1" wrap="square" lIns="76200" tIns="76200" rIns="76200" bIns="76200" anchor="ctr" anchorCtr="0">
            <a:noAutofit/>
          </a:bodyPr>
          <a:lstStyle>
            <a:lvl1pPr marL="0" lvl="0" indent="0" algn="r">
              <a:buClr>
                <a:srgbClr val="ADADAD"/>
              </a:buClr>
              <a:buSzPts val="800"/>
              <a:buFont typeface="Arial"/>
              <a:buNone/>
              <a:defRPr sz="1067" b="0" i="0" u="none" strike="noStrike" cap="none">
                <a:solidFill>
                  <a:srgbClr val="ADADAD"/>
                </a:solidFill>
                <a:latin typeface="Arial"/>
                <a:ea typeface="Arial"/>
                <a:cs typeface="Arial"/>
                <a:sym typeface="Arial"/>
              </a:defRPr>
            </a:lvl1pPr>
            <a:lvl2pPr marL="0" lvl="1" indent="0" algn="r">
              <a:buClr>
                <a:srgbClr val="ADADAD"/>
              </a:buClr>
              <a:buSzPts val="800"/>
              <a:buFont typeface="Arial"/>
              <a:buNone/>
              <a:defRPr sz="1067" b="0" i="0" u="none" strike="noStrike" cap="none">
                <a:solidFill>
                  <a:srgbClr val="ADADAD"/>
                </a:solidFill>
                <a:latin typeface="Arial"/>
                <a:ea typeface="Arial"/>
                <a:cs typeface="Arial"/>
                <a:sym typeface="Arial"/>
              </a:defRPr>
            </a:lvl2pPr>
            <a:lvl3pPr marL="0" lvl="2" indent="0" algn="r">
              <a:buClr>
                <a:srgbClr val="ADADAD"/>
              </a:buClr>
              <a:buSzPts val="800"/>
              <a:buFont typeface="Arial"/>
              <a:buNone/>
              <a:defRPr sz="1067" b="0" i="0" u="none" strike="noStrike" cap="none">
                <a:solidFill>
                  <a:srgbClr val="ADADAD"/>
                </a:solidFill>
                <a:latin typeface="Arial"/>
                <a:ea typeface="Arial"/>
                <a:cs typeface="Arial"/>
                <a:sym typeface="Arial"/>
              </a:defRPr>
            </a:lvl3pPr>
            <a:lvl4pPr marL="0" lvl="3" indent="0" algn="r">
              <a:buClr>
                <a:srgbClr val="ADADAD"/>
              </a:buClr>
              <a:buSzPts val="800"/>
              <a:buFont typeface="Arial"/>
              <a:buNone/>
              <a:defRPr sz="1067" b="0" i="0" u="none" strike="noStrike" cap="none">
                <a:solidFill>
                  <a:srgbClr val="ADADAD"/>
                </a:solidFill>
                <a:latin typeface="Arial"/>
                <a:ea typeface="Arial"/>
                <a:cs typeface="Arial"/>
                <a:sym typeface="Arial"/>
              </a:defRPr>
            </a:lvl4pPr>
            <a:lvl5pPr marL="0" lvl="4" indent="0" algn="r">
              <a:buClr>
                <a:srgbClr val="ADADAD"/>
              </a:buClr>
              <a:buSzPts val="800"/>
              <a:buFont typeface="Arial"/>
              <a:buNone/>
              <a:defRPr sz="1067" b="0" i="0" u="none" strike="noStrike" cap="none">
                <a:solidFill>
                  <a:srgbClr val="ADADAD"/>
                </a:solidFill>
                <a:latin typeface="Arial"/>
                <a:ea typeface="Arial"/>
                <a:cs typeface="Arial"/>
                <a:sym typeface="Arial"/>
              </a:defRPr>
            </a:lvl5pPr>
            <a:lvl6pPr marL="0" lvl="5" indent="0" algn="r">
              <a:buClr>
                <a:srgbClr val="ADADAD"/>
              </a:buClr>
              <a:buSzPts val="800"/>
              <a:buFont typeface="Arial"/>
              <a:buNone/>
              <a:defRPr sz="1067" b="0" i="0" u="none" strike="noStrike" cap="none">
                <a:solidFill>
                  <a:srgbClr val="ADADAD"/>
                </a:solidFill>
                <a:latin typeface="Arial"/>
                <a:ea typeface="Arial"/>
                <a:cs typeface="Arial"/>
                <a:sym typeface="Arial"/>
              </a:defRPr>
            </a:lvl6pPr>
            <a:lvl7pPr marL="0" lvl="6" indent="0" algn="r">
              <a:buClr>
                <a:srgbClr val="ADADAD"/>
              </a:buClr>
              <a:buSzPts val="800"/>
              <a:buFont typeface="Arial"/>
              <a:buNone/>
              <a:defRPr sz="1067" b="0" i="0" u="none" strike="noStrike" cap="none">
                <a:solidFill>
                  <a:srgbClr val="ADADAD"/>
                </a:solidFill>
                <a:latin typeface="Arial"/>
                <a:ea typeface="Arial"/>
                <a:cs typeface="Arial"/>
                <a:sym typeface="Arial"/>
              </a:defRPr>
            </a:lvl7pPr>
            <a:lvl8pPr marL="0" lvl="7" indent="0" algn="r">
              <a:buClr>
                <a:srgbClr val="ADADAD"/>
              </a:buClr>
              <a:buSzPts val="800"/>
              <a:buFont typeface="Arial"/>
              <a:buNone/>
              <a:defRPr sz="1067" b="0" i="0" u="none" strike="noStrike" cap="none">
                <a:solidFill>
                  <a:srgbClr val="ADADAD"/>
                </a:solidFill>
                <a:latin typeface="Arial"/>
                <a:ea typeface="Arial"/>
                <a:cs typeface="Arial"/>
                <a:sym typeface="Arial"/>
              </a:defRPr>
            </a:lvl8pPr>
            <a:lvl9pPr marL="0" lvl="8" indent="0" algn="r">
              <a:buClr>
                <a:srgbClr val="ADADAD"/>
              </a:buClr>
              <a:buSzPts val="800"/>
              <a:buFont typeface="Arial"/>
              <a:buNone/>
              <a:defRPr sz="1067" b="0" i="0" u="none" strike="noStrike" cap="none">
                <a:solidFill>
                  <a:srgbClr val="ADADAD"/>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82899644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18" Type="http://schemas.openxmlformats.org/officeDocument/2006/relationships/slideLayout" Target="../slideLayouts/slideLayout62.xml"/><Relationship Id="rId26" Type="http://schemas.openxmlformats.org/officeDocument/2006/relationships/slideLayout" Target="../slideLayouts/slideLayout70.xml"/><Relationship Id="rId3" Type="http://schemas.openxmlformats.org/officeDocument/2006/relationships/slideLayout" Target="../slideLayouts/slideLayout47.xml"/><Relationship Id="rId21" Type="http://schemas.openxmlformats.org/officeDocument/2006/relationships/slideLayout" Target="../slideLayouts/slideLayout65.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5" Type="http://schemas.openxmlformats.org/officeDocument/2006/relationships/slideLayout" Target="../slideLayouts/slideLayout69.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20" Type="http://schemas.openxmlformats.org/officeDocument/2006/relationships/slideLayout" Target="../slideLayouts/slideLayout64.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24" Type="http://schemas.openxmlformats.org/officeDocument/2006/relationships/slideLayout" Target="../slideLayouts/slideLayout68.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23" Type="http://schemas.openxmlformats.org/officeDocument/2006/relationships/slideLayout" Target="../slideLayouts/slideLayout67.xml"/><Relationship Id="rId28" Type="http://schemas.openxmlformats.org/officeDocument/2006/relationships/theme" Target="../theme/theme5.xml"/><Relationship Id="rId10" Type="http://schemas.openxmlformats.org/officeDocument/2006/relationships/slideLayout" Target="../slideLayouts/slideLayout54.xml"/><Relationship Id="rId19" Type="http://schemas.openxmlformats.org/officeDocument/2006/relationships/slideLayout" Target="../slideLayouts/slideLayout63.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 Id="rId22" Type="http://schemas.openxmlformats.org/officeDocument/2006/relationships/slideLayout" Target="../slideLayouts/slideLayout66.xml"/><Relationship Id="rId27" Type="http://schemas.openxmlformats.org/officeDocument/2006/relationships/slideLayout" Target="../slideLayouts/slideLayout7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slideLayout" Target="../slideLayouts/slideLayout84.xml"/><Relationship Id="rId18" Type="http://schemas.openxmlformats.org/officeDocument/2006/relationships/slideLayout" Target="../slideLayouts/slideLayout89.xml"/><Relationship Id="rId26" Type="http://schemas.openxmlformats.org/officeDocument/2006/relationships/slideLayout" Target="../slideLayouts/slideLayout97.xml"/><Relationship Id="rId3" Type="http://schemas.openxmlformats.org/officeDocument/2006/relationships/slideLayout" Target="../slideLayouts/slideLayout74.xml"/><Relationship Id="rId21" Type="http://schemas.openxmlformats.org/officeDocument/2006/relationships/slideLayout" Target="../slideLayouts/slideLayout92.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17" Type="http://schemas.openxmlformats.org/officeDocument/2006/relationships/slideLayout" Target="../slideLayouts/slideLayout88.xml"/><Relationship Id="rId25" Type="http://schemas.openxmlformats.org/officeDocument/2006/relationships/slideLayout" Target="../slideLayouts/slideLayout96.xml"/><Relationship Id="rId2" Type="http://schemas.openxmlformats.org/officeDocument/2006/relationships/slideLayout" Target="../slideLayouts/slideLayout73.xml"/><Relationship Id="rId16" Type="http://schemas.openxmlformats.org/officeDocument/2006/relationships/slideLayout" Target="../slideLayouts/slideLayout87.xml"/><Relationship Id="rId20" Type="http://schemas.openxmlformats.org/officeDocument/2006/relationships/slideLayout" Target="../slideLayouts/slideLayout91.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24" Type="http://schemas.openxmlformats.org/officeDocument/2006/relationships/slideLayout" Target="../slideLayouts/slideLayout95.xml"/><Relationship Id="rId5" Type="http://schemas.openxmlformats.org/officeDocument/2006/relationships/slideLayout" Target="../slideLayouts/slideLayout76.xml"/><Relationship Id="rId15" Type="http://schemas.openxmlformats.org/officeDocument/2006/relationships/slideLayout" Target="../slideLayouts/slideLayout86.xml"/><Relationship Id="rId23" Type="http://schemas.openxmlformats.org/officeDocument/2006/relationships/slideLayout" Target="../slideLayouts/slideLayout94.xml"/><Relationship Id="rId28" Type="http://schemas.openxmlformats.org/officeDocument/2006/relationships/theme" Target="../theme/theme6.xml"/><Relationship Id="rId10" Type="http://schemas.openxmlformats.org/officeDocument/2006/relationships/slideLayout" Target="../slideLayouts/slideLayout81.xml"/><Relationship Id="rId19" Type="http://schemas.openxmlformats.org/officeDocument/2006/relationships/slideLayout" Target="../slideLayouts/slideLayout90.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slideLayout" Target="../slideLayouts/slideLayout85.xml"/><Relationship Id="rId22" Type="http://schemas.openxmlformats.org/officeDocument/2006/relationships/slideLayout" Target="../slideLayouts/slideLayout93.xml"/><Relationship Id="rId27" Type="http://schemas.openxmlformats.org/officeDocument/2006/relationships/slideLayout" Target="../slideLayouts/slideLayout9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697422-8A3A-FFF7-E749-72492CDB580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4A9EE09-E2AB-E9D8-475D-973D588363D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0D1111-75C6-F429-5025-45A5DFB0794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5CFF0B-EB7C-0849-BBEC-B37654510D61}" type="datetimeFigureOut">
              <a:rPr lang="en-US" smtClean="0"/>
              <a:t>3/28/2024</a:t>
            </a:fld>
            <a:endParaRPr lang="en-US"/>
          </a:p>
        </p:txBody>
      </p:sp>
      <p:sp>
        <p:nvSpPr>
          <p:cNvPr id="5" name="Footer Placeholder 4">
            <a:extLst>
              <a:ext uri="{FF2B5EF4-FFF2-40B4-BE49-F238E27FC236}">
                <a16:creationId xmlns:a16="http://schemas.microsoft.com/office/drawing/2014/main" id="{FC5CA55D-DF12-1880-87F5-890E7FBD9A4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29316C6-F7C3-46B5-6AA7-D12FF684132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07B295-9C9C-9544-A43F-CE3CDE36E7BB}" type="slidenum">
              <a:rPr lang="en-US" smtClean="0"/>
              <a:t>‹#›</a:t>
            </a:fld>
            <a:endParaRPr lang="en-US"/>
          </a:p>
        </p:txBody>
      </p:sp>
    </p:spTree>
    <p:extLst>
      <p:ext uri="{BB962C8B-B14F-4D97-AF65-F5344CB8AC3E}">
        <p14:creationId xmlns:p14="http://schemas.microsoft.com/office/powerpoint/2010/main" val="3357088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3/28/2024</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589672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D8287A-AC44-E2D1-B3DC-B590805DDAD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DA29ED3-1E89-0645-4B62-DD4533C842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4B1EF9-50E3-BE38-3B3F-542D0F91D1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A04052-3454-4F67-A6F1-4C7720DE3A68}" type="datetimeFigureOut">
              <a:rPr lang="en-US" smtClean="0"/>
              <a:t>3/28/2024</a:t>
            </a:fld>
            <a:endParaRPr lang="en-US"/>
          </a:p>
        </p:txBody>
      </p:sp>
      <p:sp>
        <p:nvSpPr>
          <p:cNvPr id="5" name="Footer Placeholder 4">
            <a:extLst>
              <a:ext uri="{FF2B5EF4-FFF2-40B4-BE49-F238E27FC236}">
                <a16:creationId xmlns:a16="http://schemas.microsoft.com/office/drawing/2014/main" id="{07F7AB50-CF56-8BF0-2F97-08F452B158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0B75FFE-F315-6B68-F5CE-C30E263789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64683C-ADF8-4258-AE0A-D2C8EA37BD4F}" type="slidenum">
              <a:rPr lang="en-US" smtClean="0"/>
              <a:t>‹#›</a:t>
            </a:fld>
            <a:endParaRPr lang="en-US"/>
          </a:p>
        </p:txBody>
      </p:sp>
    </p:spTree>
    <p:extLst>
      <p:ext uri="{BB962C8B-B14F-4D97-AF65-F5344CB8AC3E}">
        <p14:creationId xmlns:p14="http://schemas.microsoft.com/office/powerpoint/2010/main" val="1317060922"/>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3/28/2024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874763384"/>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25A7FD-998A-405E-A18C-A2B4A13BE2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4054FB5-21F1-4734-898C-7064CFB71B62}"/>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3A7DDE-5DE7-4817-994A-4E33105ADBC5}"/>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Avenir Next LT Pro" panose="020B0504020202020204" pitchFamily="34" charset="77"/>
              </a:defRPr>
            </a:lvl1pPr>
          </a:lstStyle>
          <a:p>
            <a:fld id="{02DB446F-D91F-4917-BD6C-386E44823812}" type="slidenum">
              <a:rPr lang="en-US" smtClean="0"/>
              <a:pPr/>
              <a:t>‹#›</a:t>
            </a:fld>
            <a:endParaRPr lang="en-US"/>
          </a:p>
        </p:txBody>
      </p:sp>
    </p:spTree>
    <p:extLst>
      <p:ext uri="{BB962C8B-B14F-4D97-AF65-F5344CB8AC3E}">
        <p14:creationId xmlns:p14="http://schemas.microsoft.com/office/powerpoint/2010/main" val="2664224401"/>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 id="2147483801" r:id="rId13"/>
    <p:sldLayoutId id="2147483802" r:id="rId14"/>
    <p:sldLayoutId id="2147483803" r:id="rId15"/>
    <p:sldLayoutId id="2147483804" r:id="rId16"/>
    <p:sldLayoutId id="2147483805" r:id="rId17"/>
    <p:sldLayoutId id="2147483806" r:id="rId18"/>
    <p:sldLayoutId id="2147483807" r:id="rId19"/>
    <p:sldLayoutId id="2147483808" r:id="rId20"/>
    <p:sldLayoutId id="2147483809" r:id="rId21"/>
    <p:sldLayoutId id="2147483810" r:id="rId22"/>
    <p:sldLayoutId id="2147483811" r:id="rId23"/>
    <p:sldLayoutId id="2147483812" r:id="rId24"/>
    <p:sldLayoutId id="2147483813" r:id="rId25"/>
    <p:sldLayoutId id="2147483814" r:id="rId26"/>
    <p:sldLayoutId id="2147483815" r:id="rId27"/>
  </p:sldLayoutIdLst>
  <p:txStyles>
    <p:titleStyle>
      <a:lvl1pPr algn="l" defTabSz="914377" rtl="0" eaLnBrk="1" latinLnBrk="0" hangingPunct="1">
        <a:lnSpc>
          <a:spcPct val="90000"/>
        </a:lnSpc>
        <a:spcBef>
          <a:spcPct val="0"/>
        </a:spcBef>
        <a:buNone/>
        <a:defRPr sz="4000" b="0" i="0" kern="1200">
          <a:solidFill>
            <a:schemeClr val="tx1"/>
          </a:solidFill>
          <a:latin typeface="Avenir Next LT Pro" panose="020B0504020202020204" pitchFamily="34" charset="77"/>
          <a:ea typeface="+mj-ea"/>
          <a:cs typeface="+mj-cs"/>
        </a:defRPr>
      </a:lvl1pPr>
    </p:titleStyle>
    <p:bodyStyle>
      <a:lvl1pPr marL="228594" indent="-228594" algn="l" defTabSz="914377" rtl="0" eaLnBrk="1" latinLnBrk="0" hangingPunct="1">
        <a:lnSpc>
          <a:spcPct val="90000"/>
        </a:lnSpc>
        <a:spcBef>
          <a:spcPts val="1000"/>
        </a:spcBef>
        <a:spcAft>
          <a:spcPts val="800"/>
        </a:spcAft>
        <a:buFont typeface="Arial" panose="020B0604020202020204" pitchFamily="34" charset="0"/>
        <a:buChar char="•"/>
        <a:defRPr sz="2800" b="0" i="0" kern="1200">
          <a:solidFill>
            <a:schemeClr val="tx1"/>
          </a:solidFill>
          <a:latin typeface="Avenir Next LT Pro" panose="020B0504020202020204" pitchFamily="34" charset="77"/>
          <a:ea typeface="+mn-ea"/>
          <a:cs typeface="+mn-cs"/>
        </a:defRPr>
      </a:lvl1pPr>
      <a:lvl2pPr marL="685783" indent="-228594" algn="l" defTabSz="914377" rtl="0" eaLnBrk="1" latinLnBrk="0" hangingPunct="1">
        <a:lnSpc>
          <a:spcPct val="90000"/>
        </a:lnSpc>
        <a:spcBef>
          <a:spcPts val="500"/>
        </a:spcBef>
        <a:spcAft>
          <a:spcPts val="800"/>
        </a:spcAft>
        <a:buFont typeface="Arial" panose="020B0604020202020204" pitchFamily="34" charset="0"/>
        <a:buChar char="•"/>
        <a:defRPr sz="2400" b="0" i="0" kern="1200">
          <a:solidFill>
            <a:schemeClr val="tx1"/>
          </a:solidFill>
          <a:latin typeface="Avenir Next LT Pro" panose="020B0504020202020204" pitchFamily="34" charset="77"/>
          <a:ea typeface="+mn-ea"/>
          <a:cs typeface="+mn-cs"/>
        </a:defRPr>
      </a:lvl2pPr>
      <a:lvl3pPr marL="1142971" indent="-228594" algn="l" defTabSz="914377" rtl="0" eaLnBrk="1" latinLnBrk="0" hangingPunct="1">
        <a:lnSpc>
          <a:spcPct val="90000"/>
        </a:lnSpc>
        <a:spcBef>
          <a:spcPts val="500"/>
        </a:spcBef>
        <a:spcAft>
          <a:spcPts val="800"/>
        </a:spcAft>
        <a:buFont typeface="Arial" panose="020B0604020202020204" pitchFamily="34" charset="0"/>
        <a:buChar char="•"/>
        <a:defRPr sz="2000" b="0" i="0" kern="1200">
          <a:solidFill>
            <a:schemeClr val="tx1"/>
          </a:solidFill>
          <a:latin typeface="Avenir Next LT Pro" panose="020B0504020202020204" pitchFamily="34" charset="77"/>
          <a:ea typeface="+mn-ea"/>
          <a:cs typeface="+mn-cs"/>
        </a:defRPr>
      </a:lvl3pPr>
      <a:lvl4pPr marL="1600160" indent="-228594" algn="l" defTabSz="914377" rtl="0" eaLnBrk="1" latinLnBrk="0" hangingPunct="1">
        <a:lnSpc>
          <a:spcPct val="90000"/>
        </a:lnSpc>
        <a:spcBef>
          <a:spcPts val="500"/>
        </a:spcBef>
        <a:spcAft>
          <a:spcPts val="800"/>
        </a:spcAft>
        <a:buFont typeface="Arial" panose="020B0604020202020204" pitchFamily="34" charset="0"/>
        <a:buChar char="•"/>
        <a:defRPr sz="1800" b="0" i="0" kern="1200">
          <a:solidFill>
            <a:schemeClr val="tx1"/>
          </a:solidFill>
          <a:latin typeface="Avenir Next LT Pro" panose="020B0504020202020204" pitchFamily="34" charset="77"/>
          <a:ea typeface="+mn-ea"/>
          <a:cs typeface="+mn-cs"/>
        </a:defRPr>
      </a:lvl4pPr>
      <a:lvl5pPr marL="2057349" indent="-228594" algn="l" defTabSz="914377" rtl="0" eaLnBrk="1" latinLnBrk="0" hangingPunct="1">
        <a:lnSpc>
          <a:spcPct val="90000"/>
        </a:lnSpc>
        <a:spcBef>
          <a:spcPts val="500"/>
        </a:spcBef>
        <a:spcAft>
          <a:spcPts val="800"/>
        </a:spcAft>
        <a:buFont typeface="Arial" panose="020B0604020202020204" pitchFamily="34" charset="0"/>
        <a:buChar char="•"/>
        <a:defRPr sz="1800" b="0" i="0" kern="1200">
          <a:solidFill>
            <a:schemeClr val="tx1"/>
          </a:solidFill>
          <a:latin typeface="Avenir Next LT Pro" panose="020B0504020202020204" pitchFamily="34" charset="77"/>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25A7FD-998A-405E-A18C-A2B4A13BE2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4054FB5-21F1-4734-898C-7064CFB71B62}"/>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D3A7DDE-5DE7-4817-994A-4E33105ADBC5}"/>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Avenir Next LT Pro" panose="020B0504020202020204" pitchFamily="34" charset="77"/>
              </a:defRPr>
            </a:lvl1pPr>
          </a:lstStyle>
          <a:p>
            <a:fld id="{02DB446F-D91F-4917-BD6C-386E44823812}" type="slidenum">
              <a:rPr lang="en-US" smtClean="0"/>
              <a:pPr/>
              <a:t>‹#›</a:t>
            </a:fld>
            <a:endParaRPr lang="en-US"/>
          </a:p>
        </p:txBody>
      </p:sp>
    </p:spTree>
    <p:extLst>
      <p:ext uri="{BB962C8B-B14F-4D97-AF65-F5344CB8AC3E}">
        <p14:creationId xmlns:p14="http://schemas.microsoft.com/office/powerpoint/2010/main" val="257093057"/>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 id="2147483829" r:id="rId13"/>
    <p:sldLayoutId id="2147483830" r:id="rId14"/>
    <p:sldLayoutId id="2147483831" r:id="rId15"/>
    <p:sldLayoutId id="2147483832" r:id="rId16"/>
    <p:sldLayoutId id="2147483833" r:id="rId17"/>
    <p:sldLayoutId id="2147483834" r:id="rId18"/>
    <p:sldLayoutId id="2147483835" r:id="rId19"/>
    <p:sldLayoutId id="2147483836" r:id="rId20"/>
    <p:sldLayoutId id="2147483837" r:id="rId21"/>
    <p:sldLayoutId id="2147483838" r:id="rId22"/>
    <p:sldLayoutId id="2147483839" r:id="rId23"/>
    <p:sldLayoutId id="2147483840" r:id="rId24"/>
    <p:sldLayoutId id="2147483841" r:id="rId25"/>
    <p:sldLayoutId id="2147483842" r:id="rId26"/>
    <p:sldLayoutId id="2147483843" r:id="rId27"/>
  </p:sldLayoutIdLst>
  <p:txStyles>
    <p:titleStyle>
      <a:lvl1pPr algn="l" defTabSz="914354" rtl="0" eaLnBrk="1" latinLnBrk="0" hangingPunct="1">
        <a:lnSpc>
          <a:spcPct val="90000"/>
        </a:lnSpc>
        <a:spcBef>
          <a:spcPct val="0"/>
        </a:spcBef>
        <a:buNone/>
        <a:defRPr sz="4000" b="0" i="0" kern="1200">
          <a:solidFill>
            <a:schemeClr val="tx1"/>
          </a:solidFill>
          <a:latin typeface="Avenir Next LT Pro" panose="020B0504020202020204" pitchFamily="34" charset="77"/>
          <a:ea typeface="+mj-ea"/>
          <a:cs typeface="+mj-cs"/>
        </a:defRPr>
      </a:lvl1pPr>
    </p:titleStyle>
    <p:bodyStyle>
      <a:lvl1pPr marL="228589" indent="-228589" algn="l" defTabSz="914354" rtl="0" eaLnBrk="1" latinLnBrk="0" hangingPunct="1">
        <a:lnSpc>
          <a:spcPct val="90000"/>
        </a:lnSpc>
        <a:spcBef>
          <a:spcPts val="1000"/>
        </a:spcBef>
        <a:spcAft>
          <a:spcPts val="800"/>
        </a:spcAft>
        <a:buFont typeface="Arial" panose="020B0604020202020204" pitchFamily="34" charset="0"/>
        <a:buChar char="•"/>
        <a:defRPr sz="2800" b="0" i="0" kern="1200">
          <a:solidFill>
            <a:schemeClr val="tx1"/>
          </a:solidFill>
          <a:latin typeface="Avenir Next LT Pro" panose="020B0504020202020204" pitchFamily="34" charset="77"/>
          <a:ea typeface="+mn-ea"/>
          <a:cs typeface="+mn-cs"/>
        </a:defRPr>
      </a:lvl1pPr>
      <a:lvl2pPr marL="685766" indent="-228589" algn="l" defTabSz="914354" rtl="0" eaLnBrk="1" latinLnBrk="0" hangingPunct="1">
        <a:lnSpc>
          <a:spcPct val="90000"/>
        </a:lnSpc>
        <a:spcBef>
          <a:spcPts val="500"/>
        </a:spcBef>
        <a:spcAft>
          <a:spcPts val="800"/>
        </a:spcAft>
        <a:buFont typeface="Arial" panose="020B0604020202020204" pitchFamily="34" charset="0"/>
        <a:buChar char="•"/>
        <a:defRPr sz="2400" b="0" i="0" kern="1200">
          <a:solidFill>
            <a:schemeClr val="tx1"/>
          </a:solidFill>
          <a:latin typeface="Avenir Next LT Pro" panose="020B0504020202020204" pitchFamily="34" charset="77"/>
          <a:ea typeface="+mn-ea"/>
          <a:cs typeface="+mn-cs"/>
        </a:defRPr>
      </a:lvl2pPr>
      <a:lvl3pPr marL="1142942" indent="-228589" algn="l" defTabSz="914354" rtl="0" eaLnBrk="1" latinLnBrk="0" hangingPunct="1">
        <a:lnSpc>
          <a:spcPct val="90000"/>
        </a:lnSpc>
        <a:spcBef>
          <a:spcPts val="500"/>
        </a:spcBef>
        <a:spcAft>
          <a:spcPts val="800"/>
        </a:spcAft>
        <a:buFont typeface="Arial" panose="020B0604020202020204" pitchFamily="34" charset="0"/>
        <a:buChar char="•"/>
        <a:defRPr sz="2000" b="0" i="0" kern="1200">
          <a:solidFill>
            <a:schemeClr val="tx1"/>
          </a:solidFill>
          <a:latin typeface="Avenir Next LT Pro" panose="020B0504020202020204" pitchFamily="34" charset="77"/>
          <a:ea typeface="+mn-ea"/>
          <a:cs typeface="+mn-cs"/>
        </a:defRPr>
      </a:lvl3pPr>
      <a:lvl4pPr marL="1600120" indent="-228589" algn="l" defTabSz="914354" rtl="0" eaLnBrk="1" latinLnBrk="0" hangingPunct="1">
        <a:lnSpc>
          <a:spcPct val="90000"/>
        </a:lnSpc>
        <a:spcBef>
          <a:spcPts val="500"/>
        </a:spcBef>
        <a:spcAft>
          <a:spcPts val="800"/>
        </a:spcAft>
        <a:buFont typeface="Arial" panose="020B0604020202020204" pitchFamily="34" charset="0"/>
        <a:buChar char="•"/>
        <a:defRPr sz="1800" b="0" i="0" kern="1200">
          <a:solidFill>
            <a:schemeClr val="tx1"/>
          </a:solidFill>
          <a:latin typeface="Avenir Next LT Pro" panose="020B0504020202020204" pitchFamily="34" charset="77"/>
          <a:ea typeface="+mn-ea"/>
          <a:cs typeface="+mn-cs"/>
        </a:defRPr>
      </a:lvl4pPr>
      <a:lvl5pPr marL="2057298" indent="-228589" algn="l" defTabSz="914354" rtl="0" eaLnBrk="1" latinLnBrk="0" hangingPunct="1">
        <a:lnSpc>
          <a:spcPct val="90000"/>
        </a:lnSpc>
        <a:spcBef>
          <a:spcPts val="500"/>
        </a:spcBef>
        <a:spcAft>
          <a:spcPts val="800"/>
        </a:spcAft>
        <a:buFont typeface="Arial" panose="020B0604020202020204" pitchFamily="34" charset="0"/>
        <a:buChar char="•"/>
        <a:defRPr sz="1800" b="0" i="0" kern="1200">
          <a:solidFill>
            <a:schemeClr val="tx1"/>
          </a:solidFill>
          <a:latin typeface="Avenir Next LT Pro" panose="020B0504020202020204" pitchFamily="34" charset="77"/>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8.xml"/><Relationship Id="rId5" Type="http://schemas.openxmlformats.org/officeDocument/2006/relationships/image" Target="../media/image5.png"/><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9.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9.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64.xml"/><Relationship Id="rId5" Type="http://schemas.openxmlformats.org/officeDocument/2006/relationships/image" Target="../media/image8.png"/><Relationship Id="rId4" Type="http://schemas.openxmlformats.org/officeDocument/2006/relationships/image" Target="../media/image7.emf"/></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haywoodcountytourismdevelopment.files.wordpress.com/2024/03/february-financials-1.pdf" TargetMode="External"/><Relationship Id="rId1" Type="http://schemas.openxmlformats.org/officeDocument/2006/relationships/slideLayout" Target="../slideLayouts/slideLayout18.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haywoodcountytourismdevelopment.files.wordpress.com/2024/03/hctda-occtaxcomparison_01.2024_numbers.pdf"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9.xml"/><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64.xml"/><Relationship Id="rId5" Type="http://schemas.openxmlformats.org/officeDocument/2006/relationships/image" Target="../media/image8.png"/><Relationship Id="rId4" Type="http://schemas.openxmlformats.org/officeDocument/2006/relationships/image" Target="../media/image7.emf"/></Relationships>
</file>

<file path=ppt/slides/_rels/slide20.xml.rels><?xml version="1.0" encoding="UTF-8" standalone="yes"?>
<Relationships xmlns="http://schemas.openxmlformats.org/package/2006/relationships"><Relationship Id="rId3" Type="http://schemas.openxmlformats.org/officeDocument/2006/relationships/hyperlink" Target="https://haywoodcountytourismdevelopment.files.wordpress.com/2024/03/hctda_shorttermrentaldemand_01.2024.pdf" TargetMode="External"/><Relationship Id="rId2" Type="http://schemas.openxmlformats.org/officeDocument/2006/relationships/image" Target="../media/image37.png"/><Relationship Id="rId1" Type="http://schemas.openxmlformats.org/officeDocument/2006/relationships/slideLayout" Target="../slideLayouts/slideLayout29.xml"/><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9.png"/><Relationship Id="rId1" Type="http://schemas.openxmlformats.org/officeDocument/2006/relationships/slideLayout" Target="../slideLayouts/slideLayout29.xml"/><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0.pn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1.jpeg"/><Relationship Id="rId1" Type="http://schemas.openxmlformats.org/officeDocument/2006/relationships/slideLayout" Target="../slideLayouts/slideLayout18.xml"/><Relationship Id="rId5" Type="http://schemas.openxmlformats.org/officeDocument/2006/relationships/image" Target="../media/image5.png"/><Relationship Id="rId4" Type="http://schemas.openxmlformats.org/officeDocument/2006/relationships/image" Target="../media/image4.svg"/></Relationships>
</file>

<file path=ppt/slides/_rels/slide2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3.png"/><Relationship Id="rId1" Type="http://schemas.openxmlformats.org/officeDocument/2006/relationships/slideLayout" Target="../slideLayouts/slideLayout18.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4.jpeg"/><Relationship Id="rId1" Type="http://schemas.openxmlformats.org/officeDocument/2006/relationships/slideLayout" Target="../slideLayouts/slideLayout18.xml"/><Relationship Id="rId5" Type="http://schemas.openxmlformats.org/officeDocument/2006/relationships/image" Target="../media/image5.png"/><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59.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hyperlink" Target="https://haywoodtda.com/grants/" TargetMode="External"/><Relationship Id="rId2" Type="http://schemas.openxmlformats.org/officeDocument/2006/relationships/diagramData" Target="../diagrams/data1.xml"/><Relationship Id="rId1" Type="http://schemas.openxmlformats.org/officeDocument/2006/relationships/slideLayout" Target="../slideLayouts/slideLayout1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35.xml"/><Relationship Id="rId5" Type="http://schemas.openxmlformats.org/officeDocument/2006/relationships/image" Target="../media/image50.svg"/><Relationship Id="rId4" Type="http://schemas.openxmlformats.org/officeDocument/2006/relationships/image" Target="../media/image49.png"/></Relationships>
</file>

<file path=ppt/slides/_rels/slide3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40.xml"/></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jpeg"/><Relationship Id="rId1" Type="http://schemas.openxmlformats.org/officeDocument/2006/relationships/slideLayout" Target="../slideLayouts/slideLayout35.xml"/><Relationship Id="rId4" Type="http://schemas.openxmlformats.org/officeDocument/2006/relationships/image" Target="../media/image54.png"/></Relationships>
</file>

<file path=ppt/slides/_rels/slide3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55.jpeg"/><Relationship Id="rId1" Type="http://schemas.openxmlformats.org/officeDocument/2006/relationships/slideLayout" Target="../slideLayouts/slideLayout35.xml"/></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56.jpeg"/><Relationship Id="rId1" Type="http://schemas.openxmlformats.org/officeDocument/2006/relationships/slideLayout" Target="../slideLayouts/slideLayout35.xml"/></Relationships>
</file>

<file path=ppt/slides/_rels/slide3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png"/><Relationship Id="rId1" Type="http://schemas.openxmlformats.org/officeDocument/2006/relationships/slideLayout" Target="../slideLayouts/slideLayout35.xml"/><Relationship Id="rId4" Type="http://schemas.openxmlformats.org/officeDocument/2006/relationships/image" Target="../media/image59.jpeg"/></Relationships>
</file>

<file path=ppt/slides/_rels/slide3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35.xml"/><Relationship Id="rId5" Type="http://schemas.openxmlformats.org/officeDocument/2006/relationships/hyperlink" Target="https://www.travelandleisure.com/guide-to-great-smoky-mountains-national-park-8557055" TargetMode="External"/><Relationship Id="rId4" Type="http://schemas.openxmlformats.org/officeDocument/2006/relationships/image" Target="../media/image62.png"/></Relationships>
</file>

<file path=ppt/slides/_rels/slide39.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18.xml"/><Relationship Id="rId5" Type="http://schemas.openxmlformats.org/officeDocument/2006/relationships/image" Target="../media/image66.jpeg"/><Relationship Id="rId4" Type="http://schemas.openxmlformats.org/officeDocument/2006/relationships/image" Target="../media/image65.jpe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59.xml"/><Relationship Id="rId6" Type="http://schemas.openxmlformats.org/officeDocument/2006/relationships/chart" Target="../charts/chart2.xml"/><Relationship Id="rId5" Type="http://schemas.openxmlformats.org/officeDocument/2006/relationships/chart" Target="../charts/chart1.xml"/><Relationship Id="rId4" Type="http://schemas.openxmlformats.org/officeDocument/2006/relationships/image" Target="../media/image11.jpeg"/></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7.jpeg"/><Relationship Id="rId1" Type="http://schemas.openxmlformats.org/officeDocument/2006/relationships/slideLayout" Target="../slideLayouts/slideLayout18.xml"/><Relationship Id="rId5" Type="http://schemas.openxmlformats.org/officeDocument/2006/relationships/image" Target="../media/image5.png"/><Relationship Id="rId4" Type="http://schemas.openxmlformats.org/officeDocument/2006/relationships/image" Target="../media/image4.svg"/></Relationships>
</file>

<file path=ppt/slides/_rels/slide4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jpeg"/><Relationship Id="rId1" Type="http://schemas.openxmlformats.org/officeDocument/2006/relationships/slideLayout" Target="../slideLayouts/slideLayout29.xml"/><Relationship Id="rId4" Type="http://schemas.openxmlformats.org/officeDocument/2006/relationships/image" Target="../media/image70.jpe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59.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98.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3.xml"/><Relationship Id="rId1" Type="http://schemas.openxmlformats.org/officeDocument/2006/relationships/slideLayout" Target="../slideLayouts/slideLayout5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4.xml"/></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3" Type="http://schemas.openxmlformats.org/officeDocument/2006/relationships/image" Target="../media/image15.jpeg"/><Relationship Id="rId7" Type="http://schemas.openxmlformats.org/officeDocument/2006/relationships/image" Target="../media/image19.svg"/><Relationship Id="rId12" Type="http://schemas.openxmlformats.org/officeDocument/2006/relationships/image" Target="../media/image24.png"/><Relationship Id="rId2" Type="http://schemas.openxmlformats.org/officeDocument/2006/relationships/image" Target="../media/image9.png"/><Relationship Id="rId1" Type="http://schemas.openxmlformats.org/officeDocument/2006/relationships/slideLayout" Target="../slideLayouts/slideLayout59.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17.svg"/><Relationship Id="rId15" Type="http://schemas.openxmlformats.org/officeDocument/2006/relationships/image" Target="../media/image2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svg"/><Relationship Id="rId1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yellow flowers next to a body of water&#10;&#10;Description automatically generated">
            <a:extLst>
              <a:ext uri="{FF2B5EF4-FFF2-40B4-BE49-F238E27FC236}">
                <a16:creationId xmlns:a16="http://schemas.microsoft.com/office/drawing/2014/main" id="{9C77CC17-F184-6ADF-8185-AF8CCF0596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05" y="-952818"/>
            <a:ext cx="12286524" cy="8191016"/>
          </a:xfrm>
          <a:prstGeom prst="rect">
            <a:avLst/>
          </a:prstGeom>
        </p:spPr>
      </p:pic>
      <p:grpSp>
        <p:nvGrpSpPr>
          <p:cNvPr id="3" name="Group 3"/>
          <p:cNvGrpSpPr/>
          <p:nvPr/>
        </p:nvGrpSpPr>
        <p:grpSpPr>
          <a:xfrm>
            <a:off x="539496" y="457200"/>
            <a:ext cx="11110580" cy="5955836"/>
            <a:chOff x="0" y="0"/>
            <a:chExt cx="54334112" cy="29065474"/>
          </a:xfrm>
        </p:grpSpPr>
        <p:sp>
          <p:nvSpPr>
            <p:cNvPr id="4" name="Freeform 4"/>
            <p:cNvSpPr/>
            <p:nvPr/>
          </p:nvSpPr>
          <p:spPr>
            <a:xfrm>
              <a:off x="0" y="0"/>
              <a:ext cx="54334110" cy="29065475"/>
            </a:xfrm>
            <a:custGeom>
              <a:avLst/>
              <a:gdLst/>
              <a:ahLst/>
              <a:cxnLst/>
              <a:rect l="l" t="t" r="r" b="b"/>
              <a:pathLst>
                <a:path w="54334110" h="29065475">
                  <a:moveTo>
                    <a:pt x="0" y="0"/>
                  </a:moveTo>
                  <a:lnTo>
                    <a:pt x="54334110" y="0"/>
                  </a:lnTo>
                  <a:lnTo>
                    <a:pt x="54334110" y="29065475"/>
                  </a:lnTo>
                  <a:lnTo>
                    <a:pt x="0" y="29065475"/>
                  </a:lnTo>
                  <a:close/>
                </a:path>
              </a:pathLst>
            </a:custGeom>
            <a:solidFill>
              <a:srgbClr val="004F59">
                <a:alpha val="63922"/>
              </a:srgbClr>
            </a:solidFill>
          </p:spPr>
          <p:txBody>
            <a:bodyPr/>
            <a:lstStyle/>
            <a:p>
              <a:pPr defTabSz="609630"/>
              <a:endParaRPr lang="en-US" sz="1200">
                <a:solidFill>
                  <a:prstClr val="black"/>
                </a:solidFill>
                <a:latin typeface="Calibri"/>
              </a:endParaRPr>
            </a:p>
          </p:txBody>
        </p:sp>
      </p:grpSp>
      <p:sp>
        <p:nvSpPr>
          <p:cNvPr id="5" name="Freeform 5"/>
          <p:cNvSpPr/>
          <p:nvPr/>
        </p:nvSpPr>
        <p:spPr>
          <a:xfrm>
            <a:off x="636588" y="594164"/>
            <a:ext cx="475538" cy="475538"/>
          </a:xfrm>
          <a:custGeom>
            <a:avLst/>
            <a:gdLst/>
            <a:ahLst/>
            <a:cxnLst/>
            <a:rect l="l" t="t" r="r" b="b"/>
            <a:pathLst>
              <a:path w="713307" h="713307">
                <a:moveTo>
                  <a:pt x="0" y="0"/>
                </a:moveTo>
                <a:lnTo>
                  <a:pt x="713307" y="0"/>
                </a:lnTo>
                <a:lnTo>
                  <a:pt x="713307" y="713307"/>
                </a:lnTo>
                <a:lnTo>
                  <a:pt x="0" y="71330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09630"/>
            <a:endParaRPr lang="en-US" sz="1200">
              <a:solidFill>
                <a:prstClr val="black"/>
              </a:solidFill>
              <a:latin typeface="Calibri"/>
            </a:endParaRPr>
          </a:p>
        </p:txBody>
      </p:sp>
      <p:sp>
        <p:nvSpPr>
          <p:cNvPr id="6" name="Freeform 6"/>
          <p:cNvSpPr/>
          <p:nvPr/>
        </p:nvSpPr>
        <p:spPr>
          <a:xfrm rot="-10800000">
            <a:off x="10936365" y="5780672"/>
            <a:ext cx="475538" cy="475538"/>
          </a:xfrm>
          <a:custGeom>
            <a:avLst/>
            <a:gdLst/>
            <a:ahLst/>
            <a:cxnLst/>
            <a:rect l="l" t="t" r="r" b="b"/>
            <a:pathLst>
              <a:path w="713307" h="713307">
                <a:moveTo>
                  <a:pt x="0" y="0"/>
                </a:moveTo>
                <a:lnTo>
                  <a:pt x="713307" y="0"/>
                </a:lnTo>
                <a:lnTo>
                  <a:pt x="713307" y="713307"/>
                </a:lnTo>
                <a:lnTo>
                  <a:pt x="0" y="71330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09630"/>
            <a:endParaRPr lang="en-US" sz="1200">
              <a:solidFill>
                <a:prstClr val="black"/>
              </a:solidFill>
              <a:latin typeface="Calibri"/>
            </a:endParaRPr>
          </a:p>
        </p:txBody>
      </p:sp>
      <p:grpSp>
        <p:nvGrpSpPr>
          <p:cNvPr id="7" name="Group 7"/>
          <p:cNvGrpSpPr/>
          <p:nvPr/>
        </p:nvGrpSpPr>
        <p:grpSpPr>
          <a:xfrm>
            <a:off x="4602671" y="2675302"/>
            <a:ext cx="2742787" cy="39990"/>
            <a:chOff x="0" y="0"/>
            <a:chExt cx="6350000" cy="92583"/>
          </a:xfrm>
        </p:grpSpPr>
        <p:sp>
          <p:nvSpPr>
            <p:cNvPr id="8" name="Freeform 8"/>
            <p:cNvSpPr/>
            <p:nvPr/>
          </p:nvSpPr>
          <p:spPr>
            <a:xfrm>
              <a:off x="0" y="0"/>
              <a:ext cx="6350000" cy="92583"/>
            </a:xfrm>
            <a:custGeom>
              <a:avLst/>
              <a:gdLst/>
              <a:ahLst/>
              <a:cxnLst/>
              <a:rect l="l" t="t" r="r" b="b"/>
              <a:pathLst>
                <a:path w="6350000" h="92583">
                  <a:moveTo>
                    <a:pt x="0" y="0"/>
                  </a:moveTo>
                  <a:lnTo>
                    <a:pt x="6350000" y="0"/>
                  </a:lnTo>
                  <a:lnTo>
                    <a:pt x="6350000" y="92583"/>
                  </a:lnTo>
                  <a:lnTo>
                    <a:pt x="0" y="92583"/>
                  </a:lnTo>
                  <a:close/>
                </a:path>
              </a:pathLst>
            </a:custGeom>
            <a:solidFill>
              <a:srgbClr val="789D4A"/>
            </a:solidFill>
          </p:spPr>
          <p:txBody>
            <a:bodyPr/>
            <a:lstStyle/>
            <a:p>
              <a:pPr defTabSz="609630"/>
              <a:endParaRPr lang="en-US" sz="1200">
                <a:solidFill>
                  <a:prstClr val="black"/>
                </a:solidFill>
                <a:latin typeface="Calibri"/>
              </a:endParaRPr>
            </a:p>
          </p:txBody>
        </p:sp>
      </p:grpSp>
      <p:grpSp>
        <p:nvGrpSpPr>
          <p:cNvPr id="9" name="Group 9"/>
          <p:cNvGrpSpPr/>
          <p:nvPr/>
        </p:nvGrpSpPr>
        <p:grpSpPr>
          <a:xfrm>
            <a:off x="4602671" y="4865956"/>
            <a:ext cx="2742787" cy="38475"/>
            <a:chOff x="0" y="0"/>
            <a:chExt cx="6350000" cy="89076"/>
          </a:xfrm>
        </p:grpSpPr>
        <p:sp>
          <p:nvSpPr>
            <p:cNvPr id="10" name="Freeform 10"/>
            <p:cNvSpPr/>
            <p:nvPr/>
          </p:nvSpPr>
          <p:spPr>
            <a:xfrm>
              <a:off x="0" y="0"/>
              <a:ext cx="6350000" cy="89076"/>
            </a:xfrm>
            <a:custGeom>
              <a:avLst/>
              <a:gdLst/>
              <a:ahLst/>
              <a:cxnLst/>
              <a:rect l="l" t="t" r="r" b="b"/>
              <a:pathLst>
                <a:path w="6350000" h="89076">
                  <a:moveTo>
                    <a:pt x="0" y="0"/>
                  </a:moveTo>
                  <a:lnTo>
                    <a:pt x="6350000" y="0"/>
                  </a:lnTo>
                  <a:lnTo>
                    <a:pt x="6350000" y="89076"/>
                  </a:lnTo>
                  <a:lnTo>
                    <a:pt x="0" y="89076"/>
                  </a:lnTo>
                  <a:close/>
                </a:path>
              </a:pathLst>
            </a:custGeom>
            <a:solidFill>
              <a:srgbClr val="789D4A"/>
            </a:solidFill>
          </p:spPr>
          <p:txBody>
            <a:bodyPr/>
            <a:lstStyle/>
            <a:p>
              <a:pPr defTabSz="609630"/>
              <a:endParaRPr lang="en-US" sz="1200">
                <a:solidFill>
                  <a:prstClr val="black"/>
                </a:solidFill>
                <a:latin typeface="Calibri"/>
              </a:endParaRPr>
            </a:p>
          </p:txBody>
        </p:sp>
      </p:grpSp>
      <p:sp>
        <p:nvSpPr>
          <p:cNvPr id="11" name="Freeform 11"/>
          <p:cNvSpPr/>
          <p:nvPr/>
        </p:nvSpPr>
        <p:spPr>
          <a:xfrm>
            <a:off x="3992759" y="969539"/>
            <a:ext cx="3859010" cy="1312063"/>
          </a:xfrm>
          <a:custGeom>
            <a:avLst/>
            <a:gdLst/>
            <a:ahLst/>
            <a:cxnLst/>
            <a:rect l="l" t="t" r="r" b="b"/>
            <a:pathLst>
              <a:path w="5788515" h="1968095">
                <a:moveTo>
                  <a:pt x="0" y="0"/>
                </a:moveTo>
                <a:lnTo>
                  <a:pt x="5788516" y="0"/>
                </a:lnTo>
                <a:lnTo>
                  <a:pt x="5788516" y="1968095"/>
                </a:lnTo>
                <a:lnTo>
                  <a:pt x="0" y="1968095"/>
                </a:lnTo>
                <a:lnTo>
                  <a:pt x="0" y="0"/>
                </a:lnTo>
                <a:close/>
              </a:path>
            </a:pathLst>
          </a:custGeom>
          <a:blipFill>
            <a:blip r:embed="rId5"/>
            <a:stretch>
              <a:fillRect/>
            </a:stretch>
          </a:blipFill>
        </p:spPr>
        <p:txBody>
          <a:bodyPr/>
          <a:lstStyle/>
          <a:p>
            <a:pPr defTabSz="609630"/>
            <a:endParaRPr lang="en-US" sz="1200">
              <a:solidFill>
                <a:prstClr val="black"/>
              </a:solidFill>
              <a:latin typeface="Calibri"/>
            </a:endParaRPr>
          </a:p>
        </p:txBody>
      </p:sp>
      <p:sp>
        <p:nvSpPr>
          <p:cNvPr id="12" name="TextBox 12"/>
          <p:cNvSpPr txBox="1"/>
          <p:nvPr/>
        </p:nvSpPr>
        <p:spPr>
          <a:xfrm>
            <a:off x="1597701" y="3040588"/>
            <a:ext cx="8649127" cy="1261884"/>
          </a:xfrm>
          <a:prstGeom prst="rect">
            <a:avLst/>
          </a:prstGeom>
        </p:spPr>
        <p:txBody>
          <a:bodyPr lIns="0" tIns="0" rIns="0" bIns="0" rtlCol="0" anchor="t">
            <a:spAutoFit/>
          </a:bodyPr>
          <a:lstStyle/>
          <a:p>
            <a:pPr algn="ctr" defTabSz="609630">
              <a:spcAft>
                <a:spcPts val="1200"/>
              </a:spcAft>
            </a:pPr>
            <a:r>
              <a:rPr lang="en-US" sz="3600">
                <a:solidFill>
                  <a:srgbClr val="D7D2CB"/>
                </a:solidFill>
              </a:rPr>
              <a:t>HAYWOOD COUNTY</a:t>
            </a:r>
          </a:p>
          <a:p>
            <a:pPr algn="ctr" defTabSz="609630">
              <a:spcAft>
                <a:spcPts val="1200"/>
              </a:spcAft>
            </a:pPr>
            <a:r>
              <a:rPr lang="en-US" sz="3600">
                <a:solidFill>
                  <a:srgbClr val="D7D2CB"/>
                </a:solidFill>
              </a:rPr>
              <a:t>TOURISM DEVELOPMENT AUTHORITY</a:t>
            </a:r>
          </a:p>
        </p:txBody>
      </p:sp>
      <p:sp>
        <p:nvSpPr>
          <p:cNvPr id="13" name="TextBox 13"/>
          <p:cNvSpPr txBox="1"/>
          <p:nvPr/>
        </p:nvSpPr>
        <p:spPr>
          <a:xfrm>
            <a:off x="3992759" y="5257800"/>
            <a:ext cx="4025465" cy="369332"/>
          </a:xfrm>
          <a:prstGeom prst="rect">
            <a:avLst/>
          </a:prstGeom>
        </p:spPr>
        <p:txBody>
          <a:bodyPr lIns="0" tIns="0" rIns="0" bIns="0" rtlCol="0" anchor="t">
            <a:spAutoFit/>
          </a:bodyPr>
          <a:lstStyle/>
          <a:p>
            <a:pPr algn="ctr" defTabSz="609630"/>
            <a:r>
              <a:rPr lang="en-US" sz="2400" spc="100">
                <a:solidFill>
                  <a:srgbClr val="D7D2CB"/>
                </a:solidFill>
              </a:rPr>
              <a:t>March 27, 2024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AAF5BA-477C-B568-573F-8C9C1930DE0C}"/>
            </a:ext>
          </a:extLst>
        </p:cNvPr>
        <p:cNvGrpSpPr/>
        <p:nvPr/>
      </p:nvGrpSpPr>
      <p:grpSpPr>
        <a:xfrm>
          <a:off x="0" y="0"/>
          <a:ext cx="0" cy="0"/>
          <a:chOff x="0" y="0"/>
          <a:chExt cx="0" cy="0"/>
        </a:xfrm>
      </p:grpSpPr>
      <p:sp>
        <p:nvSpPr>
          <p:cNvPr id="6" name="Google Shape;360;p59">
            <a:extLst>
              <a:ext uri="{FF2B5EF4-FFF2-40B4-BE49-F238E27FC236}">
                <a16:creationId xmlns:a16="http://schemas.microsoft.com/office/drawing/2014/main" id="{5E8446D2-AE62-2AF0-4FB6-E66EE16E7828}"/>
              </a:ext>
            </a:extLst>
          </p:cNvPr>
          <p:cNvSpPr txBox="1">
            <a:spLocks/>
          </p:cNvSpPr>
          <p:nvPr/>
        </p:nvSpPr>
        <p:spPr>
          <a:xfrm>
            <a:off x="1605344" y="546309"/>
            <a:ext cx="11419427" cy="622224"/>
          </a:xfrm>
          <a:prstGeom prst="rect">
            <a:avLst/>
          </a:prstGeom>
          <a:noFill/>
          <a:ln>
            <a:noFill/>
          </a:ln>
        </p:spPr>
        <p:txBody>
          <a:bodyPr spcFirstLastPara="1" vert="horz" wrap="square" lIns="0" tIns="0" rIns="0" bIns="0" rtlCol="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400" b="1" i="0" u="none" strike="noStrike" cap="none">
                <a:solidFill>
                  <a:srgbClr val="4D4D4E"/>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3133">
                <a:solidFill>
                  <a:srgbClr val="03045E"/>
                </a:solidFill>
                <a:latin typeface="Avenir Next LT Pro"/>
              </a:rPr>
              <a:t>Key Findings</a:t>
            </a:r>
            <a:endParaRPr lang="en-US" sz="3133">
              <a:solidFill>
                <a:srgbClr val="03045E"/>
              </a:solidFill>
              <a:latin typeface="Avenir Next LT Pro" panose="020B0504020202020204" pitchFamily="34" charset="77"/>
            </a:endParaRPr>
          </a:p>
        </p:txBody>
      </p:sp>
      <p:pic>
        <p:nvPicPr>
          <p:cNvPr id="7" name="Picture 6" descr="A group of circles in different colors&#10;&#10;Description automatically generated">
            <a:extLst>
              <a:ext uri="{FF2B5EF4-FFF2-40B4-BE49-F238E27FC236}">
                <a16:creationId xmlns:a16="http://schemas.microsoft.com/office/drawing/2014/main" id="{42E9348B-35AA-13C2-C409-EC52365115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0464" y="510938"/>
            <a:ext cx="715973" cy="699167"/>
          </a:xfrm>
          <a:prstGeom prst="rect">
            <a:avLst/>
          </a:prstGeom>
        </p:spPr>
      </p:pic>
      <p:sp>
        <p:nvSpPr>
          <p:cNvPr id="4" name="Content Placeholder 3">
            <a:extLst>
              <a:ext uri="{FF2B5EF4-FFF2-40B4-BE49-F238E27FC236}">
                <a16:creationId xmlns:a16="http://schemas.microsoft.com/office/drawing/2014/main" id="{D96A7491-5B93-72E5-31C7-B43631CE89DB}"/>
              </a:ext>
            </a:extLst>
          </p:cNvPr>
          <p:cNvSpPr>
            <a:spLocks noGrp="1"/>
          </p:cNvSpPr>
          <p:nvPr>
            <p:ph idx="1"/>
          </p:nvPr>
        </p:nvSpPr>
        <p:spPr>
          <a:xfrm>
            <a:off x="838200" y="1238597"/>
            <a:ext cx="10515600" cy="4351339"/>
          </a:xfrm>
        </p:spPr>
        <p:txBody>
          <a:bodyPr>
            <a:noAutofit/>
          </a:bodyPr>
          <a:lstStyle/>
          <a:p>
            <a:pPr marL="0" indent="0">
              <a:spcBef>
                <a:spcPts val="0"/>
              </a:spcBef>
              <a:spcAft>
                <a:spcPts val="0"/>
              </a:spcAft>
              <a:buNone/>
            </a:pPr>
            <a:r>
              <a:rPr lang="en-US" sz="1867" b="1">
                <a:solidFill>
                  <a:srgbClr val="000000"/>
                </a:solidFill>
                <a:latin typeface="Avenir Next LT Pro" panose="020B0504020202020204" pitchFamily="34" charset="0"/>
                <a:ea typeface="Calibri" panose="020F0502020204030204" pitchFamily="34" charset="0"/>
                <a:cs typeface="Aptos" panose="020B0004020202020204" pitchFamily="34" charset="0"/>
              </a:rPr>
              <a:t>Land Use</a:t>
            </a:r>
            <a:r>
              <a:rPr lang="en-US" sz="1867">
                <a:solidFill>
                  <a:srgbClr val="000000"/>
                </a:solidFill>
                <a:latin typeface="Avenir Next LT Pro" panose="020B0504020202020204" pitchFamily="34" charset="0"/>
                <a:ea typeface="Calibri" panose="020F0502020204030204" pitchFamily="34" charset="0"/>
                <a:cs typeface="Aptos" panose="020B0004020202020204" pitchFamily="34" charset="0"/>
              </a:rPr>
              <a:t> </a:t>
            </a:r>
            <a:endParaRPr lang="en-US" sz="1867">
              <a:latin typeface="Avenir Next LT Pro" panose="020B0504020202020204" pitchFamily="34" charset="0"/>
              <a:ea typeface="Calibri" panose="020F0502020204030204" pitchFamily="34" charset="0"/>
              <a:cs typeface="Aptos" panose="020B0004020202020204" pitchFamily="34" charset="0"/>
            </a:endParaRPr>
          </a:p>
          <a:p>
            <a:pPr marL="990575" lvl="1" indent="-380990">
              <a:spcBef>
                <a:spcPts val="0"/>
              </a:spcBef>
              <a:spcAft>
                <a:spcPts val="0"/>
              </a:spcAft>
              <a:buSzPts val="1000"/>
              <a:buFont typeface="Courier New" panose="02070309020205020404" pitchFamily="49" charset="0"/>
              <a:buChar char="o"/>
              <a:tabLst>
                <a:tab pos="1219170" algn="l"/>
              </a:tabLst>
            </a:pPr>
            <a:r>
              <a:rPr lang="en-US" sz="1867">
                <a:solidFill>
                  <a:srgbClr val="000000"/>
                </a:solidFill>
                <a:latin typeface="Avenir Next LT Pro" panose="020B0504020202020204" pitchFamily="34" charset="0"/>
                <a:ea typeface="Calibri" panose="020F0502020204030204" pitchFamily="34" charset="0"/>
                <a:cs typeface="Times New Roman" panose="02020603050405020304" pitchFamily="18" charset="0"/>
              </a:rPr>
              <a:t>Outdoor recreation infrastructure and improvement of connectivity of towns and trails benefits residents and visitors</a:t>
            </a:r>
            <a:endParaRPr lang="en-US" sz="1867">
              <a:latin typeface="Avenir Next LT Pro" panose="020B0504020202020204" pitchFamily="34" charset="0"/>
              <a:ea typeface="Calibri" panose="020F0502020204030204" pitchFamily="34" charset="0"/>
              <a:cs typeface="Times New Roman" panose="02020603050405020304" pitchFamily="18" charset="0"/>
            </a:endParaRPr>
          </a:p>
          <a:p>
            <a:pPr marL="990575" lvl="1" indent="-380990">
              <a:spcBef>
                <a:spcPts val="0"/>
              </a:spcBef>
              <a:spcAft>
                <a:spcPts val="0"/>
              </a:spcAft>
              <a:buSzPts val="1000"/>
              <a:buFont typeface="Courier New" panose="02070309020205020404" pitchFamily="49" charset="0"/>
              <a:buChar char="o"/>
              <a:tabLst>
                <a:tab pos="1219170" algn="l"/>
              </a:tabLst>
            </a:pPr>
            <a:r>
              <a:rPr lang="en-US" sz="1867">
                <a:solidFill>
                  <a:srgbClr val="000000"/>
                </a:solidFill>
                <a:latin typeface="Avenir Next LT Pro" panose="020B0504020202020204" pitchFamily="34" charset="0"/>
                <a:ea typeface="Calibri" panose="020F0502020204030204" pitchFamily="34" charset="0"/>
                <a:cs typeface="Times New Roman" panose="02020603050405020304" pitchFamily="18" charset="0"/>
              </a:rPr>
              <a:t>Monitoring the progress of urban sprawl development.</a:t>
            </a:r>
            <a:endParaRPr lang="en-US" sz="1867">
              <a:latin typeface="Avenir Next LT Pro" panose="020B0504020202020204" pitchFamily="34" charset="0"/>
              <a:ea typeface="Calibri" panose="020F0502020204030204" pitchFamily="34" charset="0"/>
              <a:cs typeface="Times New Roman" panose="02020603050405020304" pitchFamily="18" charset="0"/>
            </a:endParaRPr>
          </a:p>
          <a:p>
            <a:pPr marL="990575" lvl="1" indent="-380990">
              <a:spcBef>
                <a:spcPts val="0"/>
              </a:spcBef>
              <a:spcAft>
                <a:spcPts val="0"/>
              </a:spcAft>
              <a:buSzPts val="1000"/>
              <a:buFont typeface="Courier New" panose="02070309020205020404" pitchFamily="49" charset="0"/>
              <a:buChar char="o"/>
              <a:tabLst>
                <a:tab pos="1219170" algn="l"/>
              </a:tabLst>
            </a:pPr>
            <a:r>
              <a:rPr lang="en-US" sz="1867">
                <a:solidFill>
                  <a:srgbClr val="000000"/>
                </a:solidFill>
                <a:latin typeface="Avenir Next LT Pro" panose="020B0504020202020204" pitchFamily="34" charset="0"/>
                <a:ea typeface="Calibri" panose="020F0502020204030204" pitchFamily="34" charset="0"/>
                <a:cs typeface="Times New Roman" panose="02020603050405020304" pitchFamily="18" charset="0"/>
              </a:rPr>
              <a:t>Aging infrastructure and other placemaking enhancements will require future investments. </a:t>
            </a:r>
            <a:endParaRPr lang="en-US" sz="1867">
              <a:latin typeface="Avenir Next LT Pro" panose="020B0504020202020204" pitchFamily="34" charset="0"/>
              <a:ea typeface="Calibri" panose="020F0502020204030204" pitchFamily="34" charset="0"/>
              <a:cs typeface="Times New Roman" panose="02020603050405020304" pitchFamily="18" charset="0"/>
            </a:endParaRPr>
          </a:p>
          <a:p>
            <a:pPr marL="0">
              <a:spcBef>
                <a:spcPts val="0"/>
              </a:spcBef>
              <a:spcAft>
                <a:spcPts val="0"/>
              </a:spcAft>
            </a:pPr>
            <a:endParaRPr lang="en-US" sz="1867" b="1">
              <a:solidFill>
                <a:srgbClr val="000000"/>
              </a:solidFill>
              <a:latin typeface="Avenir Next LT Pro" panose="020B0504020202020204" pitchFamily="34" charset="0"/>
              <a:ea typeface="Calibri" panose="020F0502020204030204" pitchFamily="34" charset="0"/>
              <a:cs typeface="Aptos" panose="020B0004020202020204" pitchFamily="34" charset="0"/>
            </a:endParaRPr>
          </a:p>
          <a:p>
            <a:pPr marL="0" indent="0">
              <a:spcBef>
                <a:spcPts val="0"/>
              </a:spcBef>
              <a:spcAft>
                <a:spcPts val="0"/>
              </a:spcAft>
              <a:buNone/>
            </a:pPr>
            <a:r>
              <a:rPr lang="en-US" sz="1867" b="1">
                <a:solidFill>
                  <a:srgbClr val="000000"/>
                </a:solidFill>
                <a:latin typeface="Avenir Next LT Pro" panose="020B0504020202020204" pitchFamily="34" charset="0"/>
                <a:ea typeface="Calibri" panose="020F0502020204030204" pitchFamily="34" charset="0"/>
                <a:cs typeface="Aptos" panose="020B0004020202020204" pitchFamily="34" charset="0"/>
              </a:rPr>
              <a:t>Environmental Resources</a:t>
            </a:r>
            <a:endParaRPr lang="en-US" sz="1867">
              <a:latin typeface="Avenir Next LT Pro" panose="020B0504020202020204" pitchFamily="34" charset="0"/>
              <a:ea typeface="Calibri" panose="020F0502020204030204" pitchFamily="34" charset="0"/>
              <a:cs typeface="Aptos" panose="020B0004020202020204" pitchFamily="34" charset="0"/>
            </a:endParaRPr>
          </a:p>
          <a:p>
            <a:pPr marL="990575" lvl="1" indent="-380990">
              <a:spcBef>
                <a:spcPts val="0"/>
              </a:spcBef>
              <a:spcAft>
                <a:spcPts val="0"/>
              </a:spcAft>
              <a:buSzPts val="1000"/>
              <a:buFont typeface="Courier New" panose="02070309020205020404" pitchFamily="49" charset="0"/>
              <a:buChar char="o"/>
              <a:tabLst>
                <a:tab pos="1219170" algn="l"/>
              </a:tabLst>
            </a:pPr>
            <a:r>
              <a:rPr lang="en-US" sz="1867">
                <a:solidFill>
                  <a:srgbClr val="000000"/>
                </a:solidFill>
                <a:latin typeface="Avenir Next LT Pro" panose="020B0504020202020204" pitchFamily="34" charset="0"/>
                <a:ea typeface="Calibri" panose="020F0502020204030204" pitchFamily="34" charset="0"/>
                <a:cs typeface="Times New Roman" panose="02020603050405020304" pitchFamily="18" charset="0"/>
              </a:rPr>
              <a:t>Flooding poses one of the greatest risks to the entire destination.  </a:t>
            </a:r>
          </a:p>
          <a:p>
            <a:pPr marL="990575" lvl="1" indent="-380990">
              <a:spcBef>
                <a:spcPts val="0"/>
              </a:spcBef>
              <a:spcAft>
                <a:spcPts val="0"/>
              </a:spcAft>
              <a:buSzPts val="1000"/>
              <a:buFont typeface="Courier New" panose="02070309020205020404" pitchFamily="49" charset="0"/>
              <a:buChar char="o"/>
              <a:tabLst>
                <a:tab pos="1219170" algn="l"/>
              </a:tabLst>
            </a:pPr>
            <a:r>
              <a:rPr lang="en-US" sz="1867">
                <a:solidFill>
                  <a:srgbClr val="000000"/>
                </a:solidFill>
                <a:latin typeface="Avenir Next LT Pro" panose="020B0504020202020204" pitchFamily="34" charset="0"/>
                <a:ea typeface="Calibri" panose="020F0502020204030204" pitchFamily="34" charset="0"/>
                <a:cs typeface="Times New Roman" panose="02020603050405020304" pitchFamily="18" charset="0"/>
              </a:rPr>
              <a:t>Water quality downstream of the mill remains a concern. </a:t>
            </a:r>
          </a:p>
          <a:p>
            <a:pPr marL="990575" lvl="1" indent="-380990">
              <a:spcBef>
                <a:spcPts val="0"/>
              </a:spcBef>
              <a:spcAft>
                <a:spcPts val="0"/>
              </a:spcAft>
              <a:buSzPts val="1000"/>
              <a:buFont typeface="Courier New" panose="02070309020205020404" pitchFamily="49" charset="0"/>
              <a:buChar char="o"/>
              <a:tabLst>
                <a:tab pos="1219170" algn="l"/>
              </a:tabLst>
            </a:pPr>
            <a:r>
              <a:rPr lang="en-US" sz="1867">
                <a:solidFill>
                  <a:srgbClr val="000000"/>
                </a:solidFill>
                <a:latin typeface="Avenir Next LT Pro" panose="020B0504020202020204" pitchFamily="34" charset="0"/>
                <a:ea typeface="Calibri" panose="020F0502020204030204" pitchFamily="34" charset="0"/>
                <a:cs typeface="Times New Roman" panose="02020603050405020304" pitchFamily="18" charset="0"/>
              </a:rPr>
              <a:t>Managing wildlife interactions at STRs (e.g. waste management) to avoid risks to human and wildlife safety.</a:t>
            </a:r>
            <a:endParaRPr lang="en-US" sz="1867">
              <a:latin typeface="Avenir Next LT Pro" panose="020B0504020202020204" pitchFamily="34" charset="0"/>
              <a:ea typeface="Calibri" panose="020F0502020204030204" pitchFamily="34" charset="0"/>
              <a:cs typeface="Times New Roman" panose="02020603050405020304" pitchFamily="18" charset="0"/>
            </a:endParaRPr>
          </a:p>
          <a:p>
            <a:pPr marL="990575" lvl="1" indent="-380990">
              <a:spcBef>
                <a:spcPts val="0"/>
              </a:spcBef>
              <a:spcAft>
                <a:spcPts val="0"/>
              </a:spcAft>
              <a:buSzPts val="1000"/>
              <a:buFont typeface="Courier New" panose="02070309020205020404" pitchFamily="49" charset="0"/>
              <a:buChar char="o"/>
              <a:tabLst>
                <a:tab pos="1219170" algn="l"/>
              </a:tabLst>
            </a:pPr>
            <a:r>
              <a:rPr lang="en-US" sz="1867">
                <a:solidFill>
                  <a:srgbClr val="000000"/>
                </a:solidFill>
                <a:latin typeface="Avenir Next LT Pro" panose="020B0504020202020204" pitchFamily="34" charset="0"/>
                <a:ea typeface="Calibri" panose="020F0502020204030204" pitchFamily="34" charset="0"/>
                <a:cs typeface="Times New Roman" panose="02020603050405020304" pitchFamily="18" charset="0"/>
              </a:rPr>
              <a:t>Public lands in Haywood County are popular but don't seem to be exceeding capacity so it is important to keep it that way.  Working with outdoor recreation and land manager partners is a must. </a:t>
            </a:r>
          </a:p>
          <a:p>
            <a:pPr marL="990575" lvl="1" indent="-380990">
              <a:spcBef>
                <a:spcPts val="0"/>
              </a:spcBef>
              <a:spcAft>
                <a:spcPts val="0"/>
              </a:spcAft>
              <a:buSzPts val="1000"/>
              <a:buFont typeface="Courier New" panose="02070309020205020404" pitchFamily="49" charset="0"/>
              <a:buChar char="o"/>
              <a:tabLst>
                <a:tab pos="1219170" algn="l"/>
              </a:tabLst>
            </a:pPr>
            <a:endParaRPr lang="en-US" sz="1867">
              <a:latin typeface="Avenir Next LT Pro" panose="020B0504020202020204" pitchFamily="34" charset="0"/>
              <a:ea typeface="Calibri" panose="020F0502020204030204" pitchFamily="34" charset="0"/>
              <a:cs typeface="Times New Roman" panose="02020603050405020304" pitchFamily="18" charset="0"/>
            </a:endParaRPr>
          </a:p>
          <a:p>
            <a:pPr marL="152396" indent="0">
              <a:spcBef>
                <a:spcPts val="0"/>
              </a:spcBef>
              <a:spcAft>
                <a:spcPts val="0"/>
              </a:spcAft>
              <a:buSzPts val="1000"/>
              <a:buNone/>
              <a:tabLst>
                <a:tab pos="1219170" algn="l"/>
              </a:tabLst>
            </a:pPr>
            <a:r>
              <a:rPr lang="en-US" sz="1867" b="1">
                <a:solidFill>
                  <a:srgbClr val="000000"/>
                </a:solidFill>
                <a:latin typeface="Avenir Next LT Pro" panose="020B0504020202020204" pitchFamily="34" charset="0"/>
                <a:ea typeface="Calibri" panose="020F0502020204030204" pitchFamily="34" charset="0"/>
                <a:cs typeface="Times New Roman" panose="02020603050405020304" pitchFamily="18" charset="0"/>
              </a:rPr>
              <a:t>Sustainable destination management priorities</a:t>
            </a:r>
            <a:endParaRPr lang="en-US" sz="1867" b="1">
              <a:latin typeface="Avenir Next LT Pro" panose="020B0504020202020204" pitchFamily="34" charset="0"/>
              <a:ea typeface="Calibri" panose="020F0502020204030204" pitchFamily="34" charset="0"/>
              <a:cs typeface="Times New Roman" panose="02020603050405020304" pitchFamily="18" charset="0"/>
            </a:endParaRPr>
          </a:p>
          <a:p>
            <a:pPr marL="1523962" lvl="2" indent="-304792">
              <a:spcBef>
                <a:spcPts val="0"/>
              </a:spcBef>
              <a:spcAft>
                <a:spcPts val="0"/>
              </a:spcAft>
              <a:buSzPts val="1000"/>
              <a:buFont typeface="Wingdings" panose="05000000000000000000" pitchFamily="2" charset="2"/>
              <a:buChar char=""/>
              <a:tabLst>
                <a:tab pos="1828754" algn="l"/>
              </a:tabLst>
            </a:pPr>
            <a:r>
              <a:rPr lang="en-US" sz="1867">
                <a:solidFill>
                  <a:srgbClr val="000000"/>
                </a:solidFill>
                <a:latin typeface="Avenir Next LT Pro" panose="020B0504020202020204" pitchFamily="34" charset="0"/>
                <a:ea typeface="Calibri" panose="020F0502020204030204" pitchFamily="34" charset="0"/>
                <a:cs typeface="Aptos" panose="020B0004020202020204" pitchFamily="34" charset="0"/>
              </a:rPr>
              <a:t>The TDA's is conducting a priority assessment using the Mountain IDEAL international standard for sustainable destination management.</a:t>
            </a:r>
            <a:endParaRPr lang="en-US" sz="1867">
              <a:latin typeface="Avenir Next LT Pro" panose="020B0504020202020204" pitchFamily="34" charset="0"/>
              <a:ea typeface="Calibri" panose="020F0502020204030204" pitchFamily="34" charset="0"/>
              <a:cs typeface="Aptos" panose="020B0004020202020204" pitchFamily="34" charset="0"/>
            </a:endParaRPr>
          </a:p>
          <a:p>
            <a:pPr marL="0" indent="0">
              <a:buNone/>
            </a:pPr>
            <a:endParaRPr lang="en-US" sz="1467">
              <a:latin typeface="Avenir Next LT Pro" panose="020B0504020202020204" pitchFamily="34" charset="0"/>
            </a:endParaRPr>
          </a:p>
        </p:txBody>
      </p:sp>
    </p:spTree>
    <p:extLst>
      <p:ext uri="{BB962C8B-B14F-4D97-AF65-F5344CB8AC3E}">
        <p14:creationId xmlns:p14="http://schemas.microsoft.com/office/powerpoint/2010/main" val="2666621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BE102E-17DC-79BF-B7EE-8144491C71D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56E2E9D-F77B-7E86-D327-ABE1FD712A79}"/>
              </a:ext>
            </a:extLst>
          </p:cNvPr>
          <p:cNvSpPr txBox="1"/>
          <p:nvPr/>
        </p:nvSpPr>
        <p:spPr>
          <a:xfrm>
            <a:off x="3772930" y="2438400"/>
            <a:ext cx="7661189" cy="707886"/>
          </a:xfrm>
          <a:prstGeom prst="rect">
            <a:avLst/>
          </a:prstGeom>
          <a:noFill/>
        </p:spPr>
        <p:txBody>
          <a:bodyPr wrap="square" rtlCol="0">
            <a:spAutoFit/>
          </a:bodyPr>
          <a:lstStyle/>
          <a:p>
            <a:pPr defTabSz="1219170">
              <a:buClr>
                <a:srgbClr val="000000"/>
              </a:buClr>
            </a:pPr>
            <a:r>
              <a:rPr lang="en-US" sz="4000" b="1" kern="0">
                <a:solidFill>
                  <a:srgbClr val="FFFFFF"/>
                </a:solidFill>
                <a:latin typeface="Avenir Next LT Pro" panose="020B0504020202020204" pitchFamily="34" charset="0"/>
                <a:cs typeface="Arial"/>
                <a:sym typeface="Arial"/>
              </a:rPr>
              <a:t>Next Steps </a:t>
            </a:r>
          </a:p>
        </p:txBody>
      </p:sp>
    </p:spTree>
    <p:extLst>
      <p:ext uri="{BB962C8B-B14F-4D97-AF65-F5344CB8AC3E}">
        <p14:creationId xmlns:p14="http://schemas.microsoft.com/office/powerpoint/2010/main" val="5834306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AAF5BA-477C-B568-573F-8C9C1930DE0C}"/>
            </a:ext>
          </a:extLst>
        </p:cNvPr>
        <p:cNvGrpSpPr/>
        <p:nvPr/>
      </p:nvGrpSpPr>
      <p:grpSpPr>
        <a:xfrm>
          <a:off x="0" y="0"/>
          <a:ext cx="0" cy="0"/>
          <a:chOff x="0" y="0"/>
          <a:chExt cx="0" cy="0"/>
        </a:xfrm>
      </p:grpSpPr>
      <p:sp>
        <p:nvSpPr>
          <p:cNvPr id="6" name="Google Shape;360;p59">
            <a:extLst>
              <a:ext uri="{FF2B5EF4-FFF2-40B4-BE49-F238E27FC236}">
                <a16:creationId xmlns:a16="http://schemas.microsoft.com/office/drawing/2014/main" id="{5E8446D2-AE62-2AF0-4FB6-E66EE16E7828}"/>
              </a:ext>
            </a:extLst>
          </p:cNvPr>
          <p:cNvSpPr txBox="1">
            <a:spLocks/>
          </p:cNvSpPr>
          <p:nvPr/>
        </p:nvSpPr>
        <p:spPr>
          <a:xfrm>
            <a:off x="1605344" y="546309"/>
            <a:ext cx="11419427" cy="622224"/>
          </a:xfrm>
          <a:prstGeom prst="rect">
            <a:avLst/>
          </a:prstGeom>
          <a:noFill/>
          <a:ln>
            <a:noFill/>
          </a:ln>
        </p:spPr>
        <p:txBody>
          <a:bodyPr spcFirstLastPara="1" vert="horz" wrap="square" lIns="0" tIns="0" rIns="0" bIns="0" rtlCol="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400" b="1" i="0" u="none" strike="noStrike" cap="none">
                <a:solidFill>
                  <a:srgbClr val="4D4D4E"/>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defTabSz="1219170">
              <a:buClr>
                <a:srgbClr val="2E2E2E"/>
              </a:buClr>
            </a:pPr>
            <a:r>
              <a:rPr lang="en-US" sz="3200" kern="0">
                <a:solidFill>
                  <a:srgbClr val="03045E"/>
                </a:solidFill>
                <a:latin typeface="Avenir Next LT Pro"/>
              </a:rPr>
              <a:t>Next Steps </a:t>
            </a:r>
            <a:endParaRPr lang="en-US" sz="3133" kern="0">
              <a:solidFill>
                <a:srgbClr val="03045E"/>
              </a:solidFill>
              <a:latin typeface="Avenir Next LT Pro" panose="020B0504020202020204" pitchFamily="34" charset="77"/>
            </a:endParaRPr>
          </a:p>
        </p:txBody>
      </p:sp>
      <p:pic>
        <p:nvPicPr>
          <p:cNvPr id="7" name="Picture 6" descr="A group of circles in different colors&#10;&#10;Description automatically generated">
            <a:extLst>
              <a:ext uri="{FF2B5EF4-FFF2-40B4-BE49-F238E27FC236}">
                <a16:creationId xmlns:a16="http://schemas.microsoft.com/office/drawing/2014/main" id="{42E9348B-35AA-13C2-C409-EC52365115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0464" y="510938"/>
            <a:ext cx="715973" cy="699167"/>
          </a:xfrm>
          <a:prstGeom prst="rect">
            <a:avLst/>
          </a:prstGeom>
        </p:spPr>
      </p:pic>
      <p:sp>
        <p:nvSpPr>
          <p:cNvPr id="2" name="Content Placeholder 2">
            <a:extLst>
              <a:ext uri="{FF2B5EF4-FFF2-40B4-BE49-F238E27FC236}">
                <a16:creationId xmlns:a16="http://schemas.microsoft.com/office/drawing/2014/main" id="{C1D7C3F7-936C-FADD-96E7-4AE95F753F0D}"/>
              </a:ext>
            </a:extLst>
          </p:cNvPr>
          <p:cNvSpPr>
            <a:spLocks noGrp="1"/>
          </p:cNvSpPr>
          <p:nvPr>
            <p:ph idx="1"/>
          </p:nvPr>
        </p:nvSpPr>
        <p:spPr>
          <a:xfrm>
            <a:off x="1102635" y="1805137"/>
            <a:ext cx="10515600" cy="4224961"/>
          </a:xfrm>
        </p:spPr>
        <p:txBody>
          <a:bodyPr vert="horz" lIns="121920" tIns="60960" rIns="121920" bIns="60960" rtlCol="0" anchor="t">
            <a:noAutofit/>
          </a:bodyPr>
          <a:lstStyle/>
          <a:p>
            <a:pPr>
              <a:buFont typeface="Wingdings" panose="05000000000000000000" pitchFamily="2" charset="2"/>
              <a:buChar char="Ø"/>
            </a:pPr>
            <a:r>
              <a:rPr lang="en-US" sz="1867">
                <a:latin typeface="Avenir Next LT Pro"/>
                <a:cs typeface="Arial"/>
              </a:rPr>
              <a:t>Take feedback  from Steering Committee and Community Input Session &amp;</a:t>
            </a:r>
            <a:br>
              <a:rPr lang="en-US" sz="1867">
                <a:latin typeface="Avenir Next LT Pro"/>
                <a:cs typeface="Arial"/>
              </a:rPr>
            </a:br>
            <a:r>
              <a:rPr lang="en-US" sz="1867">
                <a:latin typeface="Avenir Next LT Pro"/>
                <a:cs typeface="Arial"/>
              </a:rPr>
              <a:t> refine critical issue thinking </a:t>
            </a:r>
          </a:p>
          <a:p>
            <a:pPr>
              <a:buFont typeface="Wingdings" panose="05000000000000000000" pitchFamily="2" charset="2"/>
              <a:buChar char="Ø"/>
            </a:pPr>
            <a:r>
              <a:rPr lang="en-US" sz="1867">
                <a:latin typeface="Avenir Next LT Pro"/>
                <a:cs typeface="Arial"/>
              </a:rPr>
              <a:t>Move into the Destination Master Planning stage</a:t>
            </a:r>
          </a:p>
          <a:p>
            <a:pPr>
              <a:buFont typeface="Wingdings" panose="05000000000000000000" pitchFamily="2" charset="2"/>
              <a:buChar char="Ø"/>
            </a:pPr>
            <a:r>
              <a:rPr lang="en-US" sz="1867">
                <a:latin typeface="Avenir Next LT Pro"/>
                <a:cs typeface="Arial"/>
              </a:rPr>
              <a:t>Develop a mix of plan Goals/Pillars, Objectives, Strategies and Tactics</a:t>
            </a:r>
          </a:p>
          <a:p>
            <a:pPr>
              <a:buFont typeface="Wingdings" panose="05000000000000000000" pitchFamily="2" charset="2"/>
              <a:buChar char="Ø"/>
            </a:pPr>
            <a:r>
              <a:rPr lang="en-US" sz="1867">
                <a:latin typeface="Avenir Next LT Pro"/>
                <a:cs typeface="Arial"/>
              </a:rPr>
              <a:t>Return in May to review draft recommendations </a:t>
            </a:r>
          </a:p>
          <a:p>
            <a:pPr>
              <a:buFont typeface="Wingdings" panose="05000000000000000000" pitchFamily="2" charset="2"/>
              <a:buChar char="Ø"/>
            </a:pPr>
            <a:r>
              <a:rPr lang="en-US" sz="1867">
                <a:latin typeface="Avenir Next LT Pro"/>
                <a:cs typeface="Arial"/>
              </a:rPr>
              <a:t>Deliver Destination Master Plan in August </a:t>
            </a:r>
          </a:p>
          <a:p>
            <a:pPr>
              <a:buFont typeface="Wingdings" panose="05000000000000000000" pitchFamily="2" charset="2"/>
              <a:buChar char="Ø"/>
            </a:pPr>
            <a:endParaRPr lang="en-US" sz="1867">
              <a:latin typeface="Avenir Next LT Pro"/>
              <a:cs typeface="Arial"/>
            </a:endParaRPr>
          </a:p>
          <a:p>
            <a:pPr>
              <a:buFont typeface="Wingdings" panose="05000000000000000000" pitchFamily="2" charset="2"/>
              <a:buChar char="Ø"/>
            </a:pPr>
            <a:endParaRPr lang="en-US" sz="1867">
              <a:latin typeface="Avenir Next LT Pro"/>
              <a:cs typeface="Arial"/>
            </a:endParaRPr>
          </a:p>
          <a:p>
            <a:pPr>
              <a:buFont typeface="Wingdings" panose="05000000000000000000" pitchFamily="2" charset="2"/>
              <a:buChar char="Ø"/>
            </a:pPr>
            <a:endParaRPr lang="en-US" sz="1867"/>
          </a:p>
        </p:txBody>
      </p:sp>
    </p:spTree>
    <p:extLst>
      <p:ext uri="{BB962C8B-B14F-4D97-AF65-F5344CB8AC3E}">
        <p14:creationId xmlns:p14="http://schemas.microsoft.com/office/powerpoint/2010/main" val="34766120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36F8E07-84B2-EFC9-34A0-347830D300A8}"/>
              </a:ext>
            </a:extLst>
          </p:cNvPr>
          <p:cNvPicPr>
            <a:picLocks noChangeAspect="1"/>
          </p:cNvPicPr>
          <p:nvPr/>
        </p:nvPicPr>
        <p:blipFill rotWithShape="1">
          <a:blip r:embed="rId3"/>
          <a:srcRect l="1650" t="3283" r="1635" b="3581"/>
          <a:stretch/>
        </p:blipFill>
        <p:spPr>
          <a:xfrm>
            <a:off x="201105" y="235634"/>
            <a:ext cx="11789791" cy="6385089"/>
          </a:xfrm>
          <a:prstGeom prst="rect">
            <a:avLst/>
          </a:prstGeom>
        </p:spPr>
      </p:pic>
      <p:grpSp>
        <p:nvGrpSpPr>
          <p:cNvPr id="13" name="Group 12">
            <a:extLst>
              <a:ext uri="{FF2B5EF4-FFF2-40B4-BE49-F238E27FC236}">
                <a16:creationId xmlns:a16="http://schemas.microsoft.com/office/drawing/2014/main" id="{D1F374F5-6211-696B-3E70-035DA456947A}"/>
              </a:ext>
            </a:extLst>
          </p:cNvPr>
          <p:cNvGrpSpPr/>
          <p:nvPr/>
        </p:nvGrpSpPr>
        <p:grpSpPr>
          <a:xfrm>
            <a:off x="1346468" y="2254228"/>
            <a:ext cx="10111709" cy="1456691"/>
            <a:chOff x="1009851" y="1690670"/>
            <a:chExt cx="7583782" cy="1092518"/>
          </a:xfrm>
        </p:grpSpPr>
        <p:sp>
          <p:nvSpPr>
            <p:cNvPr id="5" name="Google Shape;170;p28">
              <a:extLst>
                <a:ext uri="{FF2B5EF4-FFF2-40B4-BE49-F238E27FC236}">
                  <a16:creationId xmlns:a16="http://schemas.microsoft.com/office/drawing/2014/main" id="{CEBD719D-F3AA-3D99-386E-16A1EF1EC445}"/>
                </a:ext>
              </a:extLst>
            </p:cNvPr>
            <p:cNvSpPr txBox="1"/>
            <p:nvPr/>
          </p:nvSpPr>
          <p:spPr>
            <a:xfrm>
              <a:off x="1009851" y="1690670"/>
              <a:ext cx="4889170" cy="1092518"/>
            </a:xfrm>
            <a:prstGeom prst="rect">
              <a:avLst/>
            </a:prstGeom>
            <a:noFill/>
            <a:ln>
              <a:noFill/>
            </a:ln>
            <a:effectLst>
              <a:outerShdw blurRad="57150" dist="19050" dir="5400000" algn="bl" rotWithShape="0">
                <a:srgbClr val="000000">
                  <a:alpha val="21000"/>
                </a:srgbClr>
              </a:outerShdw>
            </a:effectLst>
          </p:spPr>
          <p:txBody>
            <a:bodyPr spcFirstLastPara="1" wrap="square" lIns="162533" tIns="162533" rIns="162533" bIns="162533" anchor="t" anchorCtr="0">
              <a:spAutoFit/>
            </a:bodyPr>
            <a:lstStyle/>
            <a:p>
              <a:pPr defTabSz="1219170">
                <a:buClr>
                  <a:srgbClr val="000000"/>
                </a:buClr>
              </a:pPr>
              <a:r>
                <a:rPr lang="en" sz="7333" b="1" kern="0">
                  <a:solidFill>
                    <a:srgbClr val="FFFFFF"/>
                  </a:solidFill>
                  <a:latin typeface="Agency FB" panose="020B0503020202020204" pitchFamily="34" charset="77"/>
                  <a:ea typeface="Bebas Neue"/>
                  <a:cs typeface="Aptos Serif" panose="020B0604020202020204" pitchFamily="34" charset="0"/>
                  <a:sym typeface="Bebas Neue"/>
                </a:rPr>
                <a:t>ELEVATING</a:t>
              </a:r>
              <a:endParaRPr lang="en-US" sz="7333" b="1" kern="0">
                <a:solidFill>
                  <a:srgbClr val="FFFFFF"/>
                </a:solidFill>
                <a:latin typeface="Agency FB" panose="020B0503020202020204" pitchFamily="34" charset="77"/>
                <a:ea typeface="Bebas Neue"/>
                <a:cs typeface="Aptos Serif" panose="020B0604020202020204" pitchFamily="34" charset="0"/>
                <a:sym typeface="Bebas Neue"/>
              </a:endParaRPr>
            </a:p>
          </p:txBody>
        </p:sp>
        <p:sp>
          <p:nvSpPr>
            <p:cNvPr id="6" name="TextBox 5">
              <a:extLst>
                <a:ext uri="{FF2B5EF4-FFF2-40B4-BE49-F238E27FC236}">
                  <a16:creationId xmlns:a16="http://schemas.microsoft.com/office/drawing/2014/main" id="{2B86B960-0332-066D-4ECB-8CF0390E564C}"/>
                </a:ext>
              </a:extLst>
            </p:cNvPr>
            <p:cNvSpPr txBox="1"/>
            <p:nvPr/>
          </p:nvSpPr>
          <p:spPr>
            <a:xfrm>
              <a:off x="3704463" y="1775288"/>
              <a:ext cx="4889170" cy="900247"/>
            </a:xfrm>
            <a:prstGeom prst="rect">
              <a:avLst/>
            </a:prstGeom>
            <a:noFill/>
          </p:spPr>
          <p:txBody>
            <a:bodyPr wrap="square" rtlCol="0">
              <a:spAutoFit/>
            </a:bodyPr>
            <a:lstStyle/>
            <a:p>
              <a:pPr defTabSz="1219170">
                <a:buClr>
                  <a:srgbClr val="000000"/>
                </a:buClr>
              </a:pPr>
              <a:r>
                <a:rPr lang="en-US" sz="7200" kern="0">
                  <a:solidFill>
                    <a:srgbClr val="FFFFFF"/>
                  </a:solidFill>
                  <a:latin typeface="Avenir Next LT Pro Light" panose="020B0304020202020204" pitchFamily="34" charset="77"/>
                  <a:cs typeface="Arial"/>
                  <a:sym typeface="Arial"/>
                </a:rPr>
                <a:t>NC SMOKIES</a:t>
              </a:r>
            </a:p>
          </p:txBody>
        </p:sp>
      </p:grpSp>
      <p:sp>
        <p:nvSpPr>
          <p:cNvPr id="12" name="Rectangle 11">
            <a:extLst>
              <a:ext uri="{FF2B5EF4-FFF2-40B4-BE49-F238E27FC236}">
                <a16:creationId xmlns:a16="http://schemas.microsoft.com/office/drawing/2014/main" id="{7928054A-37A3-D3A6-7495-0FC683843383}"/>
              </a:ext>
            </a:extLst>
          </p:cNvPr>
          <p:cNvSpPr/>
          <p:nvPr/>
        </p:nvSpPr>
        <p:spPr>
          <a:xfrm>
            <a:off x="4876801" y="5077721"/>
            <a:ext cx="7114095" cy="1231107"/>
          </a:xfrm>
          <a:prstGeom prst="rect">
            <a:avLst/>
          </a:prstGeom>
          <a:solidFill>
            <a:srgbClr val="014F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panose="020F0502020204030204"/>
              <a:sym typeface="Arial"/>
            </a:endParaRPr>
          </a:p>
        </p:txBody>
      </p:sp>
      <p:sp>
        <p:nvSpPr>
          <p:cNvPr id="7" name="TextBox 6">
            <a:extLst>
              <a:ext uri="{FF2B5EF4-FFF2-40B4-BE49-F238E27FC236}">
                <a16:creationId xmlns:a16="http://schemas.microsoft.com/office/drawing/2014/main" id="{28BA0E29-EC21-B572-6D20-F5D232B8F17C}"/>
              </a:ext>
            </a:extLst>
          </p:cNvPr>
          <p:cNvSpPr txBox="1"/>
          <p:nvPr/>
        </p:nvSpPr>
        <p:spPr>
          <a:xfrm>
            <a:off x="5243157" y="5120127"/>
            <a:ext cx="6527587" cy="1518621"/>
          </a:xfrm>
          <a:prstGeom prst="rect">
            <a:avLst/>
          </a:prstGeom>
          <a:noFill/>
        </p:spPr>
        <p:txBody>
          <a:bodyPr wrap="square" lIns="121920" tIns="60960" rIns="121920" bIns="60960" rtlCol="0" anchor="t">
            <a:spAutoFit/>
          </a:bodyPr>
          <a:lstStyle/>
          <a:p>
            <a:pPr algn="r" defTabSz="1219170">
              <a:buClr>
                <a:srgbClr val="000000"/>
              </a:buClr>
            </a:pPr>
            <a:r>
              <a:rPr lang="en-US" sz="2667" kern="0">
                <a:solidFill>
                  <a:srgbClr val="FFFFFF"/>
                </a:solidFill>
                <a:latin typeface="Segoe UI"/>
                <a:cs typeface="Segoe UI"/>
                <a:sym typeface="Arial"/>
              </a:rPr>
              <a:t>State of the Destination Analysis</a:t>
            </a:r>
          </a:p>
          <a:p>
            <a:pPr algn="r" defTabSz="1219170">
              <a:buClr>
                <a:srgbClr val="000000"/>
              </a:buClr>
            </a:pPr>
            <a:r>
              <a:rPr lang="en-US" sz="2667" kern="0">
                <a:solidFill>
                  <a:srgbClr val="FFFFFF"/>
                </a:solidFill>
                <a:latin typeface="Segoe UI"/>
                <a:cs typeface="Segoe UI"/>
                <a:sym typeface="Arial"/>
              </a:rPr>
              <a:t>Steering Committee March 26, 2024</a:t>
            </a:r>
          </a:p>
          <a:p>
            <a:pPr algn="r" defTabSz="1219170">
              <a:buClr>
                <a:srgbClr val="000000"/>
              </a:buClr>
            </a:pPr>
            <a:r>
              <a:rPr lang="en-US" sz="1867" kern="0">
                <a:solidFill>
                  <a:srgbClr val="FFFFFF"/>
                </a:solidFill>
                <a:latin typeface="Segoe UI"/>
                <a:cs typeface="Segoe UI"/>
                <a:sym typeface="Arial"/>
              </a:rPr>
              <a:t> </a:t>
            </a:r>
          </a:p>
          <a:p>
            <a:pPr algn="r" defTabSz="1219170">
              <a:buClr>
                <a:srgbClr val="000000"/>
              </a:buClr>
            </a:pPr>
            <a:endParaRPr lang="en-US" sz="1867" kern="0">
              <a:solidFill>
                <a:srgbClr val="FFFFFF"/>
              </a:solidFill>
              <a:latin typeface="Avenir Next LT Pro" panose="020B0504020202020204" pitchFamily="34" charset="77"/>
              <a:cs typeface="Arial"/>
              <a:sym typeface="Arial"/>
            </a:endParaRPr>
          </a:p>
        </p:txBody>
      </p:sp>
      <p:pic>
        <p:nvPicPr>
          <p:cNvPr id="11" name="Picture 10">
            <a:extLst>
              <a:ext uri="{FF2B5EF4-FFF2-40B4-BE49-F238E27FC236}">
                <a16:creationId xmlns:a16="http://schemas.microsoft.com/office/drawing/2014/main" id="{A4F6BDF3-0E7D-6466-A379-D2D2616330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86350" y="1267491"/>
            <a:ext cx="929749" cy="762308"/>
          </a:xfrm>
          <a:prstGeom prst="rect">
            <a:avLst/>
          </a:prstGeom>
        </p:spPr>
      </p:pic>
      <p:pic>
        <p:nvPicPr>
          <p:cNvPr id="8" name="Picture 7" descr="A white silhouette of a moose&#10;&#10;Description automatically generated">
            <a:extLst>
              <a:ext uri="{FF2B5EF4-FFF2-40B4-BE49-F238E27FC236}">
                <a16:creationId xmlns:a16="http://schemas.microsoft.com/office/drawing/2014/main" id="{F969E5D4-CC07-5AD6-1560-2C9DEE347215}"/>
              </a:ext>
            </a:extLst>
          </p:cNvPr>
          <p:cNvPicPr>
            <a:picLocks noChangeAspect="1"/>
          </p:cNvPicPr>
          <p:nvPr/>
        </p:nvPicPr>
        <p:blipFill>
          <a:blip r:embed="rId5"/>
          <a:stretch>
            <a:fillRect/>
          </a:stretch>
        </p:blipFill>
        <p:spPr>
          <a:xfrm>
            <a:off x="502022" y="543826"/>
            <a:ext cx="2413748" cy="828556"/>
          </a:xfrm>
          <a:prstGeom prst="rect">
            <a:avLst/>
          </a:prstGeom>
        </p:spPr>
      </p:pic>
    </p:spTree>
    <p:extLst>
      <p:ext uri="{BB962C8B-B14F-4D97-AF65-F5344CB8AC3E}">
        <p14:creationId xmlns:p14="http://schemas.microsoft.com/office/powerpoint/2010/main" val="32450285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A437E76-C9AC-6883-BA21-5D913CEBF635}"/>
              </a:ext>
            </a:extLst>
          </p:cNvPr>
          <p:cNvSpPr txBox="1"/>
          <p:nvPr/>
        </p:nvSpPr>
        <p:spPr>
          <a:xfrm>
            <a:off x="1082040" y="6421981"/>
            <a:ext cx="10238232" cy="307777"/>
          </a:xfrm>
          <a:prstGeom prst="rect">
            <a:avLst/>
          </a:prstGeom>
          <a:noFill/>
        </p:spPr>
        <p:txBody>
          <a:bodyPr wrap="square">
            <a:spAutoFit/>
          </a:bodyPr>
          <a:lstStyle/>
          <a:p>
            <a:pPr algn="ctr"/>
            <a:r>
              <a:rPr lang="en-US" sz="1400" i="1">
                <a:hlinkClick r:id="rId2"/>
              </a:rPr>
              <a:t>https://haywoodcountytourismdevelopment.files.wordpress.com/2024/03/february-financials-1.pdf</a:t>
            </a:r>
            <a:r>
              <a:rPr lang="en-US" sz="1400" i="1"/>
              <a:t> </a:t>
            </a:r>
          </a:p>
        </p:txBody>
      </p:sp>
      <p:pic>
        <p:nvPicPr>
          <p:cNvPr id="3" name="Picture 2">
            <a:extLst>
              <a:ext uri="{FF2B5EF4-FFF2-40B4-BE49-F238E27FC236}">
                <a16:creationId xmlns:a16="http://schemas.microsoft.com/office/drawing/2014/main" id="{B2637AA3-348A-B1F1-F5B0-E83805F59A53}"/>
              </a:ext>
            </a:extLst>
          </p:cNvPr>
          <p:cNvPicPr>
            <a:picLocks noChangeAspect="1"/>
          </p:cNvPicPr>
          <p:nvPr/>
        </p:nvPicPr>
        <p:blipFill>
          <a:blip r:embed="rId3"/>
          <a:stretch>
            <a:fillRect/>
          </a:stretch>
        </p:blipFill>
        <p:spPr>
          <a:xfrm>
            <a:off x="13890" y="0"/>
            <a:ext cx="6180980" cy="6352674"/>
          </a:xfrm>
          <a:prstGeom prst="rect">
            <a:avLst/>
          </a:prstGeom>
        </p:spPr>
      </p:pic>
      <p:pic>
        <p:nvPicPr>
          <p:cNvPr id="5" name="Picture 4">
            <a:extLst>
              <a:ext uri="{FF2B5EF4-FFF2-40B4-BE49-F238E27FC236}">
                <a16:creationId xmlns:a16="http://schemas.microsoft.com/office/drawing/2014/main" id="{C2036831-EE6F-6443-1497-94C989F16940}"/>
              </a:ext>
            </a:extLst>
          </p:cNvPr>
          <p:cNvPicPr>
            <a:picLocks noChangeAspect="1"/>
          </p:cNvPicPr>
          <p:nvPr/>
        </p:nvPicPr>
        <p:blipFill rotWithShape="1">
          <a:blip r:embed="rId4"/>
          <a:srcRect l="8847" t="12185" r="6487"/>
          <a:stretch/>
        </p:blipFill>
        <p:spPr>
          <a:xfrm>
            <a:off x="5842534" y="377301"/>
            <a:ext cx="5603571" cy="5542235"/>
          </a:xfrm>
          <a:prstGeom prst="rect">
            <a:avLst/>
          </a:prstGeom>
        </p:spPr>
      </p:pic>
    </p:spTree>
    <p:extLst>
      <p:ext uri="{BB962C8B-B14F-4D97-AF65-F5344CB8AC3E}">
        <p14:creationId xmlns:p14="http://schemas.microsoft.com/office/powerpoint/2010/main" val="20000117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1F7E41C-40B7-8588-9682-5A692AA6653C}"/>
              </a:ext>
            </a:extLst>
          </p:cNvPr>
          <p:cNvPicPr>
            <a:picLocks noChangeAspect="1"/>
          </p:cNvPicPr>
          <p:nvPr/>
        </p:nvPicPr>
        <p:blipFill>
          <a:blip r:embed="rId2"/>
          <a:stretch>
            <a:fillRect/>
          </a:stretch>
        </p:blipFill>
        <p:spPr>
          <a:xfrm>
            <a:off x="169855" y="188029"/>
            <a:ext cx="5374370" cy="6553083"/>
          </a:xfrm>
          <a:prstGeom prst="rect">
            <a:avLst/>
          </a:prstGeom>
        </p:spPr>
      </p:pic>
      <p:pic>
        <p:nvPicPr>
          <p:cNvPr id="8" name="Picture 7">
            <a:extLst>
              <a:ext uri="{FF2B5EF4-FFF2-40B4-BE49-F238E27FC236}">
                <a16:creationId xmlns:a16="http://schemas.microsoft.com/office/drawing/2014/main" id="{F38A45B1-CD52-E2A4-8455-4A71D7578909}"/>
              </a:ext>
            </a:extLst>
          </p:cNvPr>
          <p:cNvPicPr>
            <a:picLocks noChangeAspect="1"/>
          </p:cNvPicPr>
          <p:nvPr/>
        </p:nvPicPr>
        <p:blipFill rotWithShape="1">
          <a:blip r:embed="rId3"/>
          <a:srcRect l="5260"/>
          <a:stretch/>
        </p:blipFill>
        <p:spPr>
          <a:xfrm>
            <a:off x="6224464" y="94014"/>
            <a:ext cx="5242952" cy="6669971"/>
          </a:xfrm>
          <a:prstGeom prst="rect">
            <a:avLst/>
          </a:prstGeom>
        </p:spPr>
      </p:pic>
    </p:spTree>
    <p:extLst>
      <p:ext uri="{BB962C8B-B14F-4D97-AF65-F5344CB8AC3E}">
        <p14:creationId xmlns:p14="http://schemas.microsoft.com/office/powerpoint/2010/main" val="19992503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50A61B7-CAEF-13F3-546A-E25292D22151}"/>
              </a:ext>
            </a:extLst>
          </p:cNvPr>
          <p:cNvPicPr>
            <a:picLocks noChangeAspect="1"/>
          </p:cNvPicPr>
          <p:nvPr/>
        </p:nvPicPr>
        <p:blipFill>
          <a:blip r:embed="rId2"/>
          <a:stretch>
            <a:fillRect/>
          </a:stretch>
        </p:blipFill>
        <p:spPr>
          <a:xfrm>
            <a:off x="3372051" y="94447"/>
            <a:ext cx="5447898" cy="6669105"/>
          </a:xfrm>
          <a:prstGeom prst="rect">
            <a:avLst/>
          </a:prstGeom>
        </p:spPr>
      </p:pic>
    </p:spTree>
    <p:extLst>
      <p:ext uri="{BB962C8B-B14F-4D97-AF65-F5344CB8AC3E}">
        <p14:creationId xmlns:p14="http://schemas.microsoft.com/office/powerpoint/2010/main" val="1816040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1B608538-196D-213A-BDF2-A960BBD6802D}"/>
              </a:ext>
            </a:extLst>
          </p:cNvPr>
          <p:cNvSpPr txBox="1"/>
          <p:nvPr/>
        </p:nvSpPr>
        <p:spPr>
          <a:xfrm>
            <a:off x="1" y="6509230"/>
            <a:ext cx="12191999"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Calibri" panose="020F0502020204030204"/>
                <a:ea typeface="+mn-ea"/>
                <a:cs typeface="+mn-cs"/>
                <a:hlinkClick r:id="rId2"/>
              </a:rPr>
              <a:t>https://haywoodcountytourismdevelopment.files.wordpress.com/2024/03/hctda-occtaxcomparison_01.2024_numbers.pdf</a:t>
            </a:r>
            <a:r>
              <a:rPr kumimoji="0" lang="en-US" sz="1200" b="0" i="1" u="none" strike="noStrike" kern="1200" cap="none" spc="0" normalizeH="0" baseline="0" noProof="0">
                <a:ln>
                  <a:noFill/>
                </a:ln>
                <a:solidFill>
                  <a:prstClr val="black"/>
                </a:solidFill>
                <a:effectLst/>
                <a:uLnTx/>
                <a:uFillTx/>
                <a:latin typeface="Calibri" panose="020F0502020204030204"/>
                <a:ea typeface="+mn-ea"/>
                <a:cs typeface="+mn-cs"/>
              </a:rPr>
              <a:t> </a:t>
            </a:r>
          </a:p>
        </p:txBody>
      </p:sp>
      <p:pic>
        <p:nvPicPr>
          <p:cNvPr id="3" name="Picture 2">
            <a:extLst>
              <a:ext uri="{FF2B5EF4-FFF2-40B4-BE49-F238E27FC236}">
                <a16:creationId xmlns:a16="http://schemas.microsoft.com/office/drawing/2014/main" id="{9C61A863-6549-8458-6982-A07C40F4A2D6}"/>
              </a:ext>
            </a:extLst>
          </p:cNvPr>
          <p:cNvPicPr>
            <a:picLocks noChangeAspect="1"/>
          </p:cNvPicPr>
          <p:nvPr/>
        </p:nvPicPr>
        <p:blipFill>
          <a:blip r:embed="rId3"/>
          <a:stretch>
            <a:fillRect/>
          </a:stretch>
        </p:blipFill>
        <p:spPr>
          <a:xfrm>
            <a:off x="3068320" y="-108046"/>
            <a:ext cx="5807203" cy="6631547"/>
          </a:xfrm>
          <a:prstGeom prst="rect">
            <a:avLst/>
          </a:prstGeom>
        </p:spPr>
      </p:pic>
    </p:spTree>
    <p:extLst>
      <p:ext uri="{BB962C8B-B14F-4D97-AF65-F5344CB8AC3E}">
        <p14:creationId xmlns:p14="http://schemas.microsoft.com/office/powerpoint/2010/main" val="3256618420"/>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C849C5F-8AD7-2839-4BB2-AC7CB7086ADE}"/>
              </a:ext>
            </a:extLst>
          </p:cNvPr>
          <p:cNvPicPr>
            <a:picLocks noChangeAspect="1"/>
          </p:cNvPicPr>
          <p:nvPr/>
        </p:nvPicPr>
        <p:blipFill>
          <a:blip r:embed="rId2"/>
          <a:stretch>
            <a:fillRect/>
          </a:stretch>
        </p:blipFill>
        <p:spPr>
          <a:xfrm>
            <a:off x="0" y="-117495"/>
            <a:ext cx="12192000" cy="6972507"/>
          </a:xfrm>
          <a:prstGeom prst="rect">
            <a:avLst/>
          </a:prstGeom>
        </p:spPr>
      </p:pic>
      <p:sp>
        <p:nvSpPr>
          <p:cNvPr id="3" name="Oval 2">
            <a:extLst>
              <a:ext uri="{FF2B5EF4-FFF2-40B4-BE49-F238E27FC236}">
                <a16:creationId xmlns:a16="http://schemas.microsoft.com/office/drawing/2014/main" id="{B02A95B1-FA26-96E5-A803-CAA89E226F4D}"/>
              </a:ext>
            </a:extLst>
          </p:cNvPr>
          <p:cNvSpPr/>
          <p:nvPr/>
        </p:nvSpPr>
        <p:spPr>
          <a:xfrm>
            <a:off x="2042668" y="3166736"/>
            <a:ext cx="146304" cy="124714"/>
          </a:xfrm>
          <a:prstGeom prst="ellipse">
            <a:avLst/>
          </a:prstGeom>
          <a:solidFill>
            <a:srgbClr val="2C4D75"/>
          </a:solidFill>
          <a:ln>
            <a:solidFill>
              <a:srgbClr val="2C4D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0444924"/>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D03BCFA-4184-BF7B-BF59-FBFCDEB955BE}"/>
              </a:ext>
            </a:extLst>
          </p:cNvPr>
          <p:cNvPicPr>
            <a:picLocks noChangeAspect="1"/>
          </p:cNvPicPr>
          <p:nvPr/>
        </p:nvPicPr>
        <p:blipFill>
          <a:blip r:embed="rId2"/>
          <a:stretch>
            <a:fillRect/>
          </a:stretch>
        </p:blipFill>
        <p:spPr>
          <a:xfrm>
            <a:off x="114070" y="-71120"/>
            <a:ext cx="11842312" cy="6929119"/>
          </a:xfrm>
          <a:prstGeom prst="rect">
            <a:avLst/>
          </a:prstGeom>
        </p:spPr>
      </p:pic>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8" name="Picture 4" descr="The Global Hotel Industry Standard for Improving Performance and Measuring  Success | STR">
            <a:extLst>
              <a:ext uri="{FF2B5EF4-FFF2-40B4-BE49-F238E27FC236}">
                <a16:creationId xmlns:a16="http://schemas.microsoft.com/office/drawing/2014/main" id="{D8FEC691-14B5-4469-71AA-A28979CF22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06568" y="1534160"/>
            <a:ext cx="772553" cy="77255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AirDNA - Crunchbase Company Profile &amp; Funding">
            <a:extLst>
              <a:ext uri="{FF2B5EF4-FFF2-40B4-BE49-F238E27FC236}">
                <a16:creationId xmlns:a16="http://schemas.microsoft.com/office/drawing/2014/main" id="{B624DB93-F0BC-40C6-CB40-900EE332B8D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6250" b="35001"/>
          <a:stretch/>
        </p:blipFill>
        <p:spPr bwMode="auto">
          <a:xfrm>
            <a:off x="9868010" y="894080"/>
            <a:ext cx="2049670" cy="589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694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36F8E07-84B2-EFC9-34A0-347830D300A8}"/>
              </a:ext>
            </a:extLst>
          </p:cNvPr>
          <p:cNvPicPr>
            <a:picLocks noChangeAspect="1"/>
          </p:cNvPicPr>
          <p:nvPr/>
        </p:nvPicPr>
        <p:blipFill rotWithShape="1">
          <a:blip r:embed="rId3"/>
          <a:srcRect l="1650" t="3283" r="1635" b="3581"/>
          <a:stretch/>
        </p:blipFill>
        <p:spPr>
          <a:xfrm>
            <a:off x="201105" y="235634"/>
            <a:ext cx="11789791" cy="6385089"/>
          </a:xfrm>
          <a:prstGeom prst="rect">
            <a:avLst/>
          </a:prstGeom>
        </p:spPr>
      </p:pic>
      <p:grpSp>
        <p:nvGrpSpPr>
          <p:cNvPr id="13" name="Group 12">
            <a:extLst>
              <a:ext uri="{FF2B5EF4-FFF2-40B4-BE49-F238E27FC236}">
                <a16:creationId xmlns:a16="http://schemas.microsoft.com/office/drawing/2014/main" id="{D1F374F5-6211-696B-3E70-035DA456947A}"/>
              </a:ext>
            </a:extLst>
          </p:cNvPr>
          <p:cNvGrpSpPr/>
          <p:nvPr/>
        </p:nvGrpSpPr>
        <p:grpSpPr>
          <a:xfrm>
            <a:off x="1346468" y="2254228"/>
            <a:ext cx="10111709" cy="1456691"/>
            <a:chOff x="1009851" y="1690670"/>
            <a:chExt cx="7583782" cy="1092518"/>
          </a:xfrm>
        </p:grpSpPr>
        <p:sp>
          <p:nvSpPr>
            <p:cNvPr id="5" name="Google Shape;170;p28">
              <a:extLst>
                <a:ext uri="{FF2B5EF4-FFF2-40B4-BE49-F238E27FC236}">
                  <a16:creationId xmlns:a16="http://schemas.microsoft.com/office/drawing/2014/main" id="{CEBD719D-F3AA-3D99-386E-16A1EF1EC445}"/>
                </a:ext>
              </a:extLst>
            </p:cNvPr>
            <p:cNvSpPr txBox="1"/>
            <p:nvPr/>
          </p:nvSpPr>
          <p:spPr>
            <a:xfrm>
              <a:off x="1009851" y="1690670"/>
              <a:ext cx="4889170" cy="1092518"/>
            </a:xfrm>
            <a:prstGeom prst="rect">
              <a:avLst/>
            </a:prstGeom>
            <a:noFill/>
            <a:ln>
              <a:noFill/>
            </a:ln>
            <a:effectLst>
              <a:outerShdw blurRad="57150" dist="19050" dir="5400000" algn="bl" rotWithShape="0">
                <a:srgbClr val="000000">
                  <a:alpha val="21000"/>
                </a:srgbClr>
              </a:outerShdw>
            </a:effectLst>
          </p:spPr>
          <p:txBody>
            <a:bodyPr spcFirstLastPara="1" wrap="square" lIns="162533" tIns="162533" rIns="162533" bIns="162533" anchor="t" anchorCtr="0">
              <a:spAutoFit/>
            </a:bodyPr>
            <a:lstStyle/>
            <a:p>
              <a:pPr defTabSz="1219170">
                <a:buClr>
                  <a:srgbClr val="000000"/>
                </a:buClr>
              </a:pPr>
              <a:r>
                <a:rPr lang="en" sz="7333" b="1" kern="0">
                  <a:solidFill>
                    <a:srgbClr val="FFFFFF"/>
                  </a:solidFill>
                  <a:latin typeface="Agency FB" panose="020B0503020202020204" pitchFamily="34" charset="77"/>
                  <a:ea typeface="Bebas Neue"/>
                  <a:cs typeface="Aptos Serif" panose="020B0604020202020204" pitchFamily="34" charset="0"/>
                  <a:sym typeface="Bebas Neue"/>
                </a:rPr>
                <a:t>ELEVATING</a:t>
              </a:r>
              <a:endParaRPr lang="en-US" sz="7333" b="1" kern="0">
                <a:solidFill>
                  <a:srgbClr val="FFFFFF"/>
                </a:solidFill>
                <a:latin typeface="Agency FB" panose="020B0503020202020204" pitchFamily="34" charset="77"/>
                <a:ea typeface="Bebas Neue"/>
                <a:cs typeface="Aptos Serif" panose="020B0604020202020204" pitchFamily="34" charset="0"/>
                <a:sym typeface="Bebas Neue"/>
              </a:endParaRPr>
            </a:p>
          </p:txBody>
        </p:sp>
        <p:sp>
          <p:nvSpPr>
            <p:cNvPr id="6" name="TextBox 5">
              <a:extLst>
                <a:ext uri="{FF2B5EF4-FFF2-40B4-BE49-F238E27FC236}">
                  <a16:creationId xmlns:a16="http://schemas.microsoft.com/office/drawing/2014/main" id="{2B86B960-0332-066D-4ECB-8CF0390E564C}"/>
                </a:ext>
              </a:extLst>
            </p:cNvPr>
            <p:cNvSpPr txBox="1"/>
            <p:nvPr/>
          </p:nvSpPr>
          <p:spPr>
            <a:xfrm>
              <a:off x="3704463" y="1775288"/>
              <a:ext cx="4889170" cy="900247"/>
            </a:xfrm>
            <a:prstGeom prst="rect">
              <a:avLst/>
            </a:prstGeom>
            <a:noFill/>
          </p:spPr>
          <p:txBody>
            <a:bodyPr wrap="square" rtlCol="0">
              <a:spAutoFit/>
            </a:bodyPr>
            <a:lstStyle/>
            <a:p>
              <a:pPr defTabSz="1219170">
                <a:buClr>
                  <a:srgbClr val="000000"/>
                </a:buClr>
              </a:pPr>
              <a:r>
                <a:rPr lang="en-US" sz="7200" kern="0">
                  <a:solidFill>
                    <a:srgbClr val="FFFFFF"/>
                  </a:solidFill>
                  <a:latin typeface="Avenir Next LT Pro Light" panose="020B0304020202020204" pitchFamily="34" charset="77"/>
                  <a:cs typeface="Arial"/>
                  <a:sym typeface="Arial"/>
                </a:rPr>
                <a:t>NC SMOKIES</a:t>
              </a:r>
            </a:p>
          </p:txBody>
        </p:sp>
      </p:grpSp>
      <p:sp>
        <p:nvSpPr>
          <p:cNvPr id="12" name="Rectangle 11">
            <a:extLst>
              <a:ext uri="{FF2B5EF4-FFF2-40B4-BE49-F238E27FC236}">
                <a16:creationId xmlns:a16="http://schemas.microsoft.com/office/drawing/2014/main" id="{7928054A-37A3-D3A6-7495-0FC683843383}"/>
              </a:ext>
            </a:extLst>
          </p:cNvPr>
          <p:cNvSpPr/>
          <p:nvPr/>
        </p:nvSpPr>
        <p:spPr>
          <a:xfrm>
            <a:off x="4876801" y="5077721"/>
            <a:ext cx="7114095" cy="1231107"/>
          </a:xfrm>
          <a:prstGeom prst="rect">
            <a:avLst/>
          </a:prstGeom>
          <a:solidFill>
            <a:srgbClr val="014F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panose="020F0502020204030204"/>
              <a:sym typeface="Arial"/>
            </a:endParaRPr>
          </a:p>
        </p:txBody>
      </p:sp>
      <p:sp>
        <p:nvSpPr>
          <p:cNvPr id="7" name="TextBox 6">
            <a:extLst>
              <a:ext uri="{FF2B5EF4-FFF2-40B4-BE49-F238E27FC236}">
                <a16:creationId xmlns:a16="http://schemas.microsoft.com/office/drawing/2014/main" id="{28BA0E29-EC21-B572-6D20-F5D232B8F17C}"/>
              </a:ext>
            </a:extLst>
          </p:cNvPr>
          <p:cNvSpPr txBox="1"/>
          <p:nvPr/>
        </p:nvSpPr>
        <p:spPr>
          <a:xfrm>
            <a:off x="5243157" y="5120127"/>
            <a:ext cx="6527587" cy="1518621"/>
          </a:xfrm>
          <a:prstGeom prst="rect">
            <a:avLst/>
          </a:prstGeom>
          <a:noFill/>
        </p:spPr>
        <p:txBody>
          <a:bodyPr wrap="square" lIns="121920" tIns="60960" rIns="121920" bIns="60960" rtlCol="0" anchor="t">
            <a:spAutoFit/>
          </a:bodyPr>
          <a:lstStyle/>
          <a:p>
            <a:pPr algn="r" defTabSz="1219170">
              <a:buClr>
                <a:srgbClr val="000000"/>
              </a:buClr>
            </a:pPr>
            <a:r>
              <a:rPr lang="en-US" sz="2667" kern="0">
                <a:solidFill>
                  <a:srgbClr val="FFFFFF"/>
                </a:solidFill>
                <a:latin typeface="Segoe UI"/>
                <a:cs typeface="Segoe UI"/>
                <a:sym typeface="Arial"/>
              </a:rPr>
              <a:t>State of the Destination Analysis</a:t>
            </a:r>
          </a:p>
          <a:p>
            <a:pPr algn="r" defTabSz="1219170">
              <a:buClr>
                <a:srgbClr val="000000"/>
              </a:buClr>
            </a:pPr>
            <a:r>
              <a:rPr lang="en-US" sz="2667" kern="0">
                <a:solidFill>
                  <a:srgbClr val="FFFFFF"/>
                </a:solidFill>
                <a:latin typeface="Segoe UI"/>
                <a:cs typeface="Segoe UI"/>
                <a:sym typeface="Arial"/>
              </a:rPr>
              <a:t>Steering Committee March 26, 2024</a:t>
            </a:r>
          </a:p>
          <a:p>
            <a:pPr algn="r" defTabSz="1219170">
              <a:buClr>
                <a:srgbClr val="000000"/>
              </a:buClr>
            </a:pPr>
            <a:r>
              <a:rPr lang="en-US" sz="1867" kern="0">
                <a:solidFill>
                  <a:srgbClr val="FFFFFF"/>
                </a:solidFill>
                <a:latin typeface="Segoe UI"/>
                <a:cs typeface="Segoe UI"/>
                <a:sym typeface="Arial"/>
              </a:rPr>
              <a:t> </a:t>
            </a:r>
          </a:p>
          <a:p>
            <a:pPr algn="r" defTabSz="1219170">
              <a:buClr>
                <a:srgbClr val="000000"/>
              </a:buClr>
            </a:pPr>
            <a:endParaRPr lang="en-US" sz="1867" kern="0">
              <a:solidFill>
                <a:srgbClr val="FFFFFF"/>
              </a:solidFill>
              <a:latin typeface="Avenir Next LT Pro" panose="020B0504020202020204" pitchFamily="34" charset="77"/>
              <a:cs typeface="Arial"/>
              <a:sym typeface="Arial"/>
            </a:endParaRPr>
          </a:p>
        </p:txBody>
      </p:sp>
      <p:pic>
        <p:nvPicPr>
          <p:cNvPr id="11" name="Picture 10">
            <a:extLst>
              <a:ext uri="{FF2B5EF4-FFF2-40B4-BE49-F238E27FC236}">
                <a16:creationId xmlns:a16="http://schemas.microsoft.com/office/drawing/2014/main" id="{A4F6BDF3-0E7D-6466-A379-D2D2616330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86350" y="1267491"/>
            <a:ext cx="929749" cy="762308"/>
          </a:xfrm>
          <a:prstGeom prst="rect">
            <a:avLst/>
          </a:prstGeom>
        </p:spPr>
      </p:pic>
      <p:pic>
        <p:nvPicPr>
          <p:cNvPr id="8" name="Picture 7" descr="A white silhouette of a moose&#10;&#10;Description automatically generated">
            <a:extLst>
              <a:ext uri="{FF2B5EF4-FFF2-40B4-BE49-F238E27FC236}">
                <a16:creationId xmlns:a16="http://schemas.microsoft.com/office/drawing/2014/main" id="{F969E5D4-CC07-5AD6-1560-2C9DEE347215}"/>
              </a:ext>
            </a:extLst>
          </p:cNvPr>
          <p:cNvPicPr>
            <a:picLocks noChangeAspect="1"/>
          </p:cNvPicPr>
          <p:nvPr/>
        </p:nvPicPr>
        <p:blipFill>
          <a:blip r:embed="rId5"/>
          <a:stretch>
            <a:fillRect/>
          </a:stretch>
        </p:blipFill>
        <p:spPr>
          <a:xfrm>
            <a:off x="502022" y="543826"/>
            <a:ext cx="2413748" cy="828556"/>
          </a:xfrm>
          <a:prstGeom prst="rect">
            <a:avLst/>
          </a:prstGeom>
        </p:spPr>
      </p:pic>
    </p:spTree>
    <p:extLst>
      <p:ext uri="{BB962C8B-B14F-4D97-AF65-F5344CB8AC3E}">
        <p14:creationId xmlns:p14="http://schemas.microsoft.com/office/powerpoint/2010/main" val="24106633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2" descr="AirDNA - Crunchbase Company Profile &amp; Funding">
            <a:extLst>
              <a:ext uri="{FF2B5EF4-FFF2-40B4-BE49-F238E27FC236}">
                <a16:creationId xmlns:a16="http://schemas.microsoft.com/office/drawing/2014/main" id="{5C90C3DA-F69F-4DC9-BD16-D481BA17D2AD}"/>
              </a:ext>
            </a:extLst>
          </p:cNvPr>
          <p:cNvPicPr>
            <a:picLocks noChangeAspect="1" noChangeArrowheads="1"/>
          </p:cNvPicPr>
          <p:nvPr/>
        </p:nvPicPr>
        <p:blipFill rotWithShape="1">
          <a:blip r:embed="rId2">
            <a:biLevel thresh="25000"/>
            <a:extLst>
              <a:ext uri="{28A0092B-C50C-407E-A947-70E740481C1C}">
                <a14:useLocalDpi xmlns:a14="http://schemas.microsoft.com/office/drawing/2010/main" val="0"/>
              </a:ext>
            </a:extLst>
          </a:blip>
          <a:srcRect t="36250" b="35001"/>
          <a:stretch/>
        </p:blipFill>
        <p:spPr bwMode="auto">
          <a:xfrm>
            <a:off x="9868010" y="894080"/>
            <a:ext cx="2049670" cy="58928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B055B38-72B9-3F33-4BED-81EFB55755E6}"/>
              </a:ext>
            </a:extLst>
          </p:cNvPr>
          <p:cNvSpPr txBox="1"/>
          <p:nvPr/>
        </p:nvSpPr>
        <p:spPr>
          <a:xfrm>
            <a:off x="908266" y="6531793"/>
            <a:ext cx="10374702"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a:ln>
                  <a:noFill/>
                </a:ln>
                <a:solidFill>
                  <a:prstClr val="white"/>
                </a:solidFill>
                <a:effectLst/>
                <a:uLnTx/>
                <a:uFillTx/>
                <a:latin typeface="Calibri" panose="020F0502020204030204"/>
                <a:ea typeface="+mn-ea"/>
                <a:cs typeface="+mn-cs"/>
                <a:hlinkClick r:id="rId3">
                  <a:extLst>
                    <a:ext uri="{A12FA001-AC4F-418D-AE19-62706E023703}">
                      <ahyp:hlinkClr xmlns:ahyp="http://schemas.microsoft.com/office/drawing/2018/hyperlinkcolor" val="tx"/>
                    </a:ext>
                  </a:extLst>
                </a:hlinkClick>
              </a:rPr>
              <a:t>https://haywoodcountytourismdevelopment.files.wordpress.com/2024/03/hctda_shorttermrentaldemand_01.2024.pdf</a:t>
            </a:r>
            <a:r>
              <a:rPr kumimoji="0" lang="en-US" sz="1600" b="0" i="1" u="none" strike="noStrike" kern="1200" cap="none" spc="0" normalizeH="0" baseline="0" noProof="0">
                <a:ln>
                  <a:noFill/>
                </a:ln>
                <a:solidFill>
                  <a:prstClr val="white"/>
                </a:solidFill>
                <a:effectLst/>
                <a:uLnTx/>
                <a:uFillTx/>
                <a:latin typeface="Calibri" panose="020F0502020204030204"/>
                <a:ea typeface="+mn-ea"/>
                <a:cs typeface="+mn-cs"/>
              </a:rPr>
              <a:t> </a:t>
            </a:r>
          </a:p>
        </p:txBody>
      </p:sp>
      <p:pic>
        <p:nvPicPr>
          <p:cNvPr id="6" name="Picture 5">
            <a:extLst>
              <a:ext uri="{FF2B5EF4-FFF2-40B4-BE49-F238E27FC236}">
                <a16:creationId xmlns:a16="http://schemas.microsoft.com/office/drawing/2014/main" id="{C9FBC31E-961A-4888-4EBB-30BC9E4A7F44}"/>
              </a:ext>
            </a:extLst>
          </p:cNvPr>
          <p:cNvPicPr>
            <a:picLocks noChangeAspect="1"/>
          </p:cNvPicPr>
          <p:nvPr/>
        </p:nvPicPr>
        <p:blipFill>
          <a:blip r:embed="rId4"/>
          <a:stretch>
            <a:fillRect/>
          </a:stretch>
        </p:blipFill>
        <p:spPr>
          <a:xfrm>
            <a:off x="4120720" y="0"/>
            <a:ext cx="3623189" cy="6541288"/>
          </a:xfrm>
          <a:prstGeom prst="rect">
            <a:avLst/>
          </a:prstGeom>
        </p:spPr>
      </p:pic>
    </p:spTree>
    <p:extLst>
      <p:ext uri="{BB962C8B-B14F-4D97-AF65-F5344CB8AC3E}">
        <p14:creationId xmlns:p14="http://schemas.microsoft.com/office/powerpoint/2010/main" val="5967423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4A629AA-F59B-626D-6771-B28207F0CAE2}"/>
              </a:ext>
            </a:extLst>
          </p:cNvPr>
          <p:cNvPicPr>
            <a:picLocks noChangeAspect="1"/>
          </p:cNvPicPr>
          <p:nvPr/>
        </p:nvPicPr>
        <p:blipFill>
          <a:blip r:embed="rId2"/>
          <a:stretch>
            <a:fillRect/>
          </a:stretch>
        </p:blipFill>
        <p:spPr>
          <a:xfrm>
            <a:off x="11047" y="0"/>
            <a:ext cx="12244271" cy="6931152"/>
          </a:xfrm>
          <a:prstGeom prst="rect">
            <a:avLst/>
          </a:prstGeom>
        </p:spPr>
      </p:pic>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descr="AirDNA - Crunchbase Company Profile &amp; Funding">
            <a:extLst>
              <a:ext uri="{FF2B5EF4-FFF2-40B4-BE49-F238E27FC236}">
                <a16:creationId xmlns:a16="http://schemas.microsoft.com/office/drawing/2014/main" id="{61029ACE-BCCD-4023-F77F-BE99A9660F3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6250" b="35001"/>
          <a:stretch/>
        </p:blipFill>
        <p:spPr bwMode="auto">
          <a:xfrm>
            <a:off x="9868010" y="894080"/>
            <a:ext cx="2049670" cy="58928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The Global Hotel Industry Standard for Improving Performance and Measuring  Success | STR">
            <a:extLst>
              <a:ext uri="{FF2B5EF4-FFF2-40B4-BE49-F238E27FC236}">
                <a16:creationId xmlns:a16="http://schemas.microsoft.com/office/drawing/2014/main" id="{12DE6D84-C4F2-F3F7-9435-2FC23DBBE9D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06568" y="1534160"/>
            <a:ext cx="772553" cy="7725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64887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8016323-74E6-A8C6-C04A-00CADD166D43}"/>
              </a:ext>
            </a:extLst>
          </p:cNvPr>
          <p:cNvPicPr>
            <a:picLocks noChangeAspect="1"/>
          </p:cNvPicPr>
          <p:nvPr/>
        </p:nvPicPr>
        <p:blipFill rotWithShape="1">
          <a:blip r:embed="rId2"/>
          <a:srcRect l="821" r="1151"/>
          <a:stretch/>
        </p:blipFill>
        <p:spPr>
          <a:xfrm>
            <a:off x="539496" y="-20735"/>
            <a:ext cx="11000232" cy="6929908"/>
          </a:xfrm>
          <a:prstGeom prst="rect">
            <a:avLst/>
          </a:prstGeom>
        </p:spPr>
      </p:pic>
      <p:sp>
        <p:nvSpPr>
          <p:cNvPr id="17" name="Rectangle 1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The Global Hotel Industry Standard for Improving Performance and Measuring  Success | STR">
            <a:extLst>
              <a:ext uri="{FF2B5EF4-FFF2-40B4-BE49-F238E27FC236}">
                <a16:creationId xmlns:a16="http://schemas.microsoft.com/office/drawing/2014/main" id="{3235031B-27AF-2DE0-DC36-6AE58F322C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85500" y="772574"/>
            <a:ext cx="484121" cy="48412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irDNA - Crunchbase Company Profile &amp; Funding">
            <a:extLst>
              <a:ext uri="{FF2B5EF4-FFF2-40B4-BE49-F238E27FC236}">
                <a16:creationId xmlns:a16="http://schemas.microsoft.com/office/drawing/2014/main" id="{669F0467-1669-91A7-7CEC-F2DE896D067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6250" b="35001"/>
          <a:stretch/>
        </p:blipFill>
        <p:spPr bwMode="auto">
          <a:xfrm>
            <a:off x="10506568" y="305111"/>
            <a:ext cx="1411112" cy="4056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8699842"/>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river flowing through a forest&#10;&#10;Description automatically generated">
            <a:extLst>
              <a:ext uri="{FF2B5EF4-FFF2-40B4-BE49-F238E27FC236}">
                <a16:creationId xmlns:a16="http://schemas.microsoft.com/office/drawing/2014/main" id="{6CBF1ECC-1A49-D5D8-72EE-5E042EE53A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83"/>
            <a:ext cx="12192000" cy="6855435"/>
          </a:xfrm>
          <a:prstGeom prst="rect">
            <a:avLst/>
          </a:prstGeom>
        </p:spPr>
      </p:pic>
      <p:grpSp>
        <p:nvGrpSpPr>
          <p:cNvPr id="3" name="Group 3">
            <a:extLst>
              <a:ext uri="{FF2B5EF4-FFF2-40B4-BE49-F238E27FC236}">
                <a16:creationId xmlns:a16="http://schemas.microsoft.com/office/drawing/2014/main" id="{7FFB6D75-C40D-B6C1-2EAA-8DA7F5931D01}"/>
              </a:ext>
            </a:extLst>
          </p:cNvPr>
          <p:cNvGrpSpPr/>
          <p:nvPr/>
        </p:nvGrpSpPr>
        <p:grpSpPr>
          <a:xfrm>
            <a:off x="762001" y="685800"/>
            <a:ext cx="10655411" cy="5609341"/>
            <a:chOff x="0" y="0"/>
            <a:chExt cx="54334112" cy="29065474"/>
          </a:xfrm>
        </p:grpSpPr>
        <p:sp>
          <p:nvSpPr>
            <p:cNvPr id="4" name="Freeform 4">
              <a:extLst>
                <a:ext uri="{FF2B5EF4-FFF2-40B4-BE49-F238E27FC236}">
                  <a16:creationId xmlns:a16="http://schemas.microsoft.com/office/drawing/2014/main" id="{104DBB5C-412B-0EEE-10CF-1BE7E2A286CE}"/>
                </a:ext>
              </a:extLst>
            </p:cNvPr>
            <p:cNvSpPr/>
            <p:nvPr/>
          </p:nvSpPr>
          <p:spPr>
            <a:xfrm>
              <a:off x="0" y="0"/>
              <a:ext cx="54334110" cy="29065475"/>
            </a:xfrm>
            <a:custGeom>
              <a:avLst/>
              <a:gdLst/>
              <a:ahLst/>
              <a:cxnLst/>
              <a:rect l="l" t="t" r="r" b="b"/>
              <a:pathLst>
                <a:path w="54334110" h="29065475">
                  <a:moveTo>
                    <a:pt x="0" y="0"/>
                  </a:moveTo>
                  <a:lnTo>
                    <a:pt x="54334110" y="0"/>
                  </a:lnTo>
                  <a:lnTo>
                    <a:pt x="54334110" y="29065475"/>
                  </a:lnTo>
                  <a:lnTo>
                    <a:pt x="0" y="29065475"/>
                  </a:lnTo>
                  <a:close/>
                </a:path>
              </a:pathLst>
            </a:custGeom>
            <a:solidFill>
              <a:srgbClr val="004F59">
                <a:alpha val="63922"/>
              </a:srgbClr>
            </a:solidFill>
          </p:spPr>
          <p:txBody>
            <a:bodyPr/>
            <a:lstStyle/>
            <a:p>
              <a:pPr defTabSz="609630"/>
              <a:endParaRPr lang="en-US" sz="1200">
                <a:solidFill>
                  <a:prstClr val="black"/>
                </a:solidFill>
                <a:latin typeface="Calibri"/>
              </a:endParaRPr>
            </a:p>
          </p:txBody>
        </p:sp>
      </p:grpSp>
      <p:sp>
        <p:nvSpPr>
          <p:cNvPr id="5" name="Freeform 5">
            <a:extLst>
              <a:ext uri="{FF2B5EF4-FFF2-40B4-BE49-F238E27FC236}">
                <a16:creationId xmlns:a16="http://schemas.microsoft.com/office/drawing/2014/main" id="{5ED65406-BD2B-8A72-8C39-2C26A388BFB9}"/>
              </a:ext>
            </a:extLst>
          </p:cNvPr>
          <p:cNvSpPr/>
          <p:nvPr/>
        </p:nvSpPr>
        <p:spPr>
          <a:xfrm>
            <a:off x="889500" y="838910"/>
            <a:ext cx="475538" cy="475538"/>
          </a:xfrm>
          <a:custGeom>
            <a:avLst/>
            <a:gdLst/>
            <a:ahLst/>
            <a:cxnLst/>
            <a:rect l="l" t="t" r="r" b="b"/>
            <a:pathLst>
              <a:path w="713307" h="713307">
                <a:moveTo>
                  <a:pt x="0" y="0"/>
                </a:moveTo>
                <a:lnTo>
                  <a:pt x="713307" y="0"/>
                </a:lnTo>
                <a:lnTo>
                  <a:pt x="713307" y="713307"/>
                </a:lnTo>
                <a:lnTo>
                  <a:pt x="0" y="71330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09630"/>
            <a:endParaRPr lang="en-US" sz="1200">
              <a:solidFill>
                <a:prstClr val="black"/>
              </a:solidFill>
              <a:latin typeface="Calibri"/>
            </a:endParaRPr>
          </a:p>
        </p:txBody>
      </p:sp>
      <p:sp>
        <p:nvSpPr>
          <p:cNvPr id="6" name="Freeform 6">
            <a:extLst>
              <a:ext uri="{FF2B5EF4-FFF2-40B4-BE49-F238E27FC236}">
                <a16:creationId xmlns:a16="http://schemas.microsoft.com/office/drawing/2014/main" id="{002F51AE-092A-552D-B004-B384567FDA82}"/>
              </a:ext>
            </a:extLst>
          </p:cNvPr>
          <p:cNvSpPr/>
          <p:nvPr/>
        </p:nvSpPr>
        <p:spPr>
          <a:xfrm rot="-10800000">
            <a:off x="10703702" y="5628272"/>
            <a:ext cx="475538" cy="475538"/>
          </a:xfrm>
          <a:custGeom>
            <a:avLst/>
            <a:gdLst/>
            <a:ahLst/>
            <a:cxnLst/>
            <a:rect l="l" t="t" r="r" b="b"/>
            <a:pathLst>
              <a:path w="713307" h="713307">
                <a:moveTo>
                  <a:pt x="0" y="0"/>
                </a:moveTo>
                <a:lnTo>
                  <a:pt x="713307" y="0"/>
                </a:lnTo>
                <a:lnTo>
                  <a:pt x="713307" y="713307"/>
                </a:lnTo>
                <a:lnTo>
                  <a:pt x="0" y="71330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09630"/>
            <a:endParaRPr lang="en-US" sz="1200">
              <a:solidFill>
                <a:prstClr val="black"/>
              </a:solidFill>
              <a:latin typeface="Calibri"/>
            </a:endParaRPr>
          </a:p>
        </p:txBody>
      </p:sp>
      <p:grpSp>
        <p:nvGrpSpPr>
          <p:cNvPr id="7" name="Group 7">
            <a:extLst>
              <a:ext uri="{FF2B5EF4-FFF2-40B4-BE49-F238E27FC236}">
                <a16:creationId xmlns:a16="http://schemas.microsoft.com/office/drawing/2014/main" id="{A5DAA802-DE51-9772-105D-CAC219C6C05E}"/>
              </a:ext>
            </a:extLst>
          </p:cNvPr>
          <p:cNvGrpSpPr/>
          <p:nvPr/>
        </p:nvGrpSpPr>
        <p:grpSpPr>
          <a:xfrm>
            <a:off x="4370007" y="2522902"/>
            <a:ext cx="2742787" cy="39990"/>
            <a:chOff x="0" y="0"/>
            <a:chExt cx="6350000" cy="92583"/>
          </a:xfrm>
        </p:grpSpPr>
        <p:sp>
          <p:nvSpPr>
            <p:cNvPr id="8" name="Freeform 8">
              <a:extLst>
                <a:ext uri="{FF2B5EF4-FFF2-40B4-BE49-F238E27FC236}">
                  <a16:creationId xmlns:a16="http://schemas.microsoft.com/office/drawing/2014/main" id="{B0A0140D-15CA-3EAB-BE13-25CE8744D9E2}"/>
                </a:ext>
              </a:extLst>
            </p:cNvPr>
            <p:cNvSpPr/>
            <p:nvPr/>
          </p:nvSpPr>
          <p:spPr>
            <a:xfrm>
              <a:off x="0" y="0"/>
              <a:ext cx="6350000" cy="92583"/>
            </a:xfrm>
            <a:custGeom>
              <a:avLst/>
              <a:gdLst/>
              <a:ahLst/>
              <a:cxnLst/>
              <a:rect l="l" t="t" r="r" b="b"/>
              <a:pathLst>
                <a:path w="6350000" h="92583">
                  <a:moveTo>
                    <a:pt x="0" y="0"/>
                  </a:moveTo>
                  <a:lnTo>
                    <a:pt x="6350000" y="0"/>
                  </a:lnTo>
                  <a:lnTo>
                    <a:pt x="6350000" y="92583"/>
                  </a:lnTo>
                  <a:lnTo>
                    <a:pt x="0" y="92583"/>
                  </a:lnTo>
                  <a:close/>
                </a:path>
              </a:pathLst>
            </a:custGeom>
            <a:solidFill>
              <a:srgbClr val="789D4A"/>
            </a:solidFill>
          </p:spPr>
          <p:txBody>
            <a:bodyPr/>
            <a:lstStyle/>
            <a:p>
              <a:pPr defTabSz="609630">
                <a:spcAft>
                  <a:spcPts val="600"/>
                </a:spcAft>
              </a:pPr>
              <a:endParaRPr lang="en-US" sz="1200" kern="0">
                <a:solidFill>
                  <a:prstClr val="black"/>
                </a:solidFill>
              </a:endParaRPr>
            </a:p>
          </p:txBody>
        </p:sp>
      </p:grpSp>
      <p:grpSp>
        <p:nvGrpSpPr>
          <p:cNvPr id="9" name="Group 9">
            <a:extLst>
              <a:ext uri="{FF2B5EF4-FFF2-40B4-BE49-F238E27FC236}">
                <a16:creationId xmlns:a16="http://schemas.microsoft.com/office/drawing/2014/main" id="{36FC08D6-5EA2-4AB0-60F0-14C74153F8BF}"/>
              </a:ext>
            </a:extLst>
          </p:cNvPr>
          <p:cNvGrpSpPr/>
          <p:nvPr/>
        </p:nvGrpSpPr>
        <p:grpSpPr>
          <a:xfrm>
            <a:off x="4370007" y="4713556"/>
            <a:ext cx="2742787" cy="38475"/>
            <a:chOff x="0" y="0"/>
            <a:chExt cx="6350000" cy="89076"/>
          </a:xfrm>
        </p:grpSpPr>
        <p:sp>
          <p:nvSpPr>
            <p:cNvPr id="10" name="Freeform 10">
              <a:extLst>
                <a:ext uri="{FF2B5EF4-FFF2-40B4-BE49-F238E27FC236}">
                  <a16:creationId xmlns:a16="http://schemas.microsoft.com/office/drawing/2014/main" id="{81849DC9-617D-8818-4F54-4AED2BC12312}"/>
                </a:ext>
              </a:extLst>
            </p:cNvPr>
            <p:cNvSpPr/>
            <p:nvPr/>
          </p:nvSpPr>
          <p:spPr>
            <a:xfrm>
              <a:off x="0" y="0"/>
              <a:ext cx="6350000" cy="89076"/>
            </a:xfrm>
            <a:custGeom>
              <a:avLst/>
              <a:gdLst/>
              <a:ahLst/>
              <a:cxnLst/>
              <a:rect l="l" t="t" r="r" b="b"/>
              <a:pathLst>
                <a:path w="6350000" h="89076">
                  <a:moveTo>
                    <a:pt x="0" y="0"/>
                  </a:moveTo>
                  <a:lnTo>
                    <a:pt x="6350000" y="0"/>
                  </a:lnTo>
                  <a:lnTo>
                    <a:pt x="6350000" y="89076"/>
                  </a:lnTo>
                  <a:lnTo>
                    <a:pt x="0" y="89076"/>
                  </a:lnTo>
                  <a:close/>
                </a:path>
              </a:pathLst>
            </a:custGeom>
            <a:solidFill>
              <a:srgbClr val="789D4A"/>
            </a:solidFill>
          </p:spPr>
          <p:txBody>
            <a:bodyPr/>
            <a:lstStyle/>
            <a:p>
              <a:pPr defTabSz="609630">
                <a:spcAft>
                  <a:spcPts val="600"/>
                </a:spcAft>
              </a:pPr>
              <a:endParaRPr lang="en-US" sz="1200" kern="0">
                <a:solidFill>
                  <a:prstClr val="black"/>
                </a:solidFill>
              </a:endParaRPr>
            </a:p>
          </p:txBody>
        </p:sp>
      </p:grpSp>
      <p:sp>
        <p:nvSpPr>
          <p:cNvPr id="11" name="Freeform 11">
            <a:extLst>
              <a:ext uri="{FF2B5EF4-FFF2-40B4-BE49-F238E27FC236}">
                <a16:creationId xmlns:a16="http://schemas.microsoft.com/office/drawing/2014/main" id="{DC0265F4-4BE5-A1F5-9567-D99D05B66BBF}"/>
              </a:ext>
            </a:extLst>
          </p:cNvPr>
          <p:cNvSpPr/>
          <p:nvPr/>
        </p:nvSpPr>
        <p:spPr>
          <a:xfrm>
            <a:off x="3760096" y="817139"/>
            <a:ext cx="3859010" cy="1312063"/>
          </a:xfrm>
          <a:custGeom>
            <a:avLst/>
            <a:gdLst/>
            <a:ahLst/>
            <a:cxnLst/>
            <a:rect l="l" t="t" r="r" b="b"/>
            <a:pathLst>
              <a:path w="5788515" h="1968095">
                <a:moveTo>
                  <a:pt x="0" y="0"/>
                </a:moveTo>
                <a:lnTo>
                  <a:pt x="5788516" y="0"/>
                </a:lnTo>
                <a:lnTo>
                  <a:pt x="5788516" y="1968095"/>
                </a:lnTo>
                <a:lnTo>
                  <a:pt x="0" y="1968095"/>
                </a:lnTo>
                <a:lnTo>
                  <a:pt x="0" y="0"/>
                </a:lnTo>
                <a:close/>
              </a:path>
            </a:pathLst>
          </a:custGeom>
          <a:blipFill>
            <a:blip r:embed="rId5"/>
            <a:stretch>
              <a:fillRect/>
            </a:stretch>
          </a:blipFill>
        </p:spPr>
        <p:txBody>
          <a:bodyPr/>
          <a:lstStyle/>
          <a:p>
            <a:pPr defTabSz="609630"/>
            <a:endParaRPr lang="en-US" sz="1200">
              <a:solidFill>
                <a:prstClr val="black"/>
              </a:solidFill>
              <a:latin typeface="Calibri"/>
            </a:endParaRPr>
          </a:p>
        </p:txBody>
      </p:sp>
      <p:sp>
        <p:nvSpPr>
          <p:cNvPr id="12" name="TextBox 12">
            <a:extLst>
              <a:ext uri="{FF2B5EF4-FFF2-40B4-BE49-F238E27FC236}">
                <a16:creationId xmlns:a16="http://schemas.microsoft.com/office/drawing/2014/main" id="{8C3EE497-D4A0-D9C3-27EB-88F03EEFEC1D}"/>
              </a:ext>
            </a:extLst>
          </p:cNvPr>
          <p:cNvSpPr txBox="1"/>
          <p:nvPr/>
        </p:nvSpPr>
        <p:spPr>
          <a:xfrm>
            <a:off x="1365037" y="3276378"/>
            <a:ext cx="8649127" cy="672043"/>
          </a:xfrm>
          <a:prstGeom prst="rect">
            <a:avLst/>
          </a:prstGeom>
        </p:spPr>
        <p:txBody>
          <a:bodyPr lIns="0" tIns="0" rIns="0" bIns="0" rtlCol="0" anchor="t">
            <a:spAutoFit/>
          </a:bodyPr>
          <a:lstStyle/>
          <a:p>
            <a:pPr algn="ctr" defTabSz="609630">
              <a:spcAft>
                <a:spcPts val="600"/>
              </a:spcAft>
            </a:pPr>
            <a:r>
              <a:rPr lang="en-US" sz="4367" kern="0">
                <a:solidFill>
                  <a:srgbClr val="D7D2CB"/>
                </a:solidFill>
              </a:rPr>
              <a:t>Old Business</a:t>
            </a:r>
          </a:p>
        </p:txBody>
      </p:sp>
    </p:spTree>
    <p:extLst>
      <p:ext uri="{BB962C8B-B14F-4D97-AF65-F5344CB8AC3E}">
        <p14:creationId xmlns:p14="http://schemas.microsoft.com/office/powerpoint/2010/main" val="14143102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2E54AA4-E023-E8E1-8765-A42911DDFD8F}"/>
              </a:ext>
            </a:extLst>
          </p:cNvPr>
          <p:cNvSpPr txBox="1"/>
          <p:nvPr/>
        </p:nvSpPr>
        <p:spPr>
          <a:xfrm>
            <a:off x="771856" y="1622975"/>
            <a:ext cx="4733796" cy="4524315"/>
          </a:xfrm>
          <a:prstGeom prst="rect">
            <a:avLst/>
          </a:prstGeom>
          <a:noFill/>
        </p:spPr>
        <p:txBody>
          <a:bodyPr wrap="square" rtlCol="0">
            <a:spAutoFit/>
          </a:bodyPr>
          <a:lstStyle/>
          <a:p>
            <a:r>
              <a:rPr lang="en-US" b="1"/>
              <a:t>Downtown Waynesville Commission</a:t>
            </a:r>
          </a:p>
          <a:p>
            <a:r>
              <a:rPr lang="en-US"/>
              <a:t>Alleyway Mural</a:t>
            </a:r>
          </a:p>
          <a:p>
            <a:r>
              <a:rPr lang="en-US"/>
              <a:t>$5,000 </a:t>
            </a:r>
          </a:p>
          <a:p>
            <a:r>
              <a:rPr lang="en-US"/>
              <a:t>Zip Code Tourism Expenditure Fund</a:t>
            </a:r>
          </a:p>
          <a:p>
            <a:endParaRPr lang="en-US"/>
          </a:p>
          <a:p>
            <a:endParaRPr lang="en-US"/>
          </a:p>
          <a:p>
            <a:r>
              <a:rPr lang="en-US" b="1"/>
              <a:t>Town of Canton</a:t>
            </a:r>
          </a:p>
          <a:p>
            <a:r>
              <a:rPr lang="en-US"/>
              <a:t>Chestnut Mountain Kids Bicycle Playground</a:t>
            </a:r>
          </a:p>
          <a:p>
            <a:r>
              <a:rPr lang="en-US"/>
              <a:t>$2,400 </a:t>
            </a:r>
          </a:p>
          <a:p>
            <a:r>
              <a:rPr lang="en-US"/>
              <a:t>Zip Code Tourism Expenditure Fund</a:t>
            </a:r>
          </a:p>
          <a:p>
            <a:endParaRPr lang="en-US"/>
          </a:p>
          <a:p>
            <a:endParaRPr lang="en-US"/>
          </a:p>
          <a:p>
            <a:r>
              <a:rPr lang="en-US" b="1"/>
              <a:t>Haywood County Recreation &amp; Parks </a:t>
            </a:r>
          </a:p>
          <a:p>
            <a:r>
              <a:rPr lang="en-US"/>
              <a:t>Francis Farm Bike Park</a:t>
            </a:r>
          </a:p>
          <a:p>
            <a:r>
              <a:rPr lang="en-US"/>
              <a:t>$150,000 </a:t>
            </a:r>
          </a:p>
          <a:p>
            <a:r>
              <a:rPr lang="en-US"/>
              <a:t>One Time Project Fund   </a:t>
            </a:r>
          </a:p>
        </p:txBody>
      </p:sp>
      <p:sp>
        <p:nvSpPr>
          <p:cNvPr id="2" name="TextBox 1">
            <a:extLst>
              <a:ext uri="{FF2B5EF4-FFF2-40B4-BE49-F238E27FC236}">
                <a16:creationId xmlns:a16="http://schemas.microsoft.com/office/drawing/2014/main" id="{B7280647-9E91-9834-1814-A9223F6DF838}"/>
              </a:ext>
            </a:extLst>
          </p:cNvPr>
          <p:cNvSpPr txBox="1"/>
          <p:nvPr/>
        </p:nvSpPr>
        <p:spPr>
          <a:xfrm>
            <a:off x="1398871" y="166914"/>
            <a:ext cx="9394257" cy="674815"/>
          </a:xfrm>
          <a:prstGeom prst="rect">
            <a:avLst/>
          </a:prstGeom>
          <a:solidFill>
            <a:schemeClr val="tx2"/>
          </a:solidFill>
        </p:spPr>
        <p:style>
          <a:lnRef idx="3">
            <a:schemeClr val="lt1"/>
          </a:lnRef>
          <a:fillRef idx="1">
            <a:schemeClr val="accent1"/>
          </a:fillRef>
          <a:effectRef idx="1">
            <a:schemeClr val="accent1"/>
          </a:effectRef>
          <a:fontRef idx="minor">
            <a:schemeClr val="lt1"/>
          </a:fontRef>
        </p:style>
        <p:txBody>
          <a:bodyPr vert="horz" lIns="91440" tIns="45720" rIns="91440" bIns="45720" rtlCol="0" anchor="b">
            <a:normAutofit/>
            <a:scene3d>
              <a:camera prst="orthographicFront"/>
              <a:lightRig rig="harsh" dir="t"/>
            </a:scene3d>
            <a:sp3d extrusionH="57150" prstMaterial="matte">
              <a:bevelT w="63500" h="12700" prst="angle"/>
              <a:contourClr>
                <a:schemeClr val="bg1">
                  <a:lumMod val="65000"/>
                </a:schemeClr>
              </a:contourClr>
            </a:sp3d>
          </a:bodyPr>
          <a:lstStyle/>
          <a:p>
            <a:pPr algn="ctr">
              <a:lnSpc>
                <a:spcPct val="90000"/>
              </a:lnSpc>
              <a:spcBef>
                <a:spcPct val="0"/>
              </a:spcBef>
              <a:spcAft>
                <a:spcPts val="600"/>
              </a:spcAft>
            </a:pPr>
            <a:r>
              <a:rPr lang="en-US" sz="3600"/>
              <a:t>Grant Extensions from FY 23-24 to FY 24-25</a:t>
            </a:r>
          </a:p>
        </p:txBody>
      </p:sp>
      <p:pic>
        <p:nvPicPr>
          <p:cNvPr id="5" name="Picture 4" descr="A couple of people standing in a forest&#10;&#10;Description automatically generated">
            <a:extLst>
              <a:ext uri="{FF2B5EF4-FFF2-40B4-BE49-F238E27FC236}">
                <a16:creationId xmlns:a16="http://schemas.microsoft.com/office/drawing/2014/main" id="{EFD26DE5-0A06-2E9C-7CAD-F496FB8343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1916" y="1707671"/>
            <a:ext cx="6315143" cy="420861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7578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purple flowers on a hillside&#10;&#10;Description automatically generated">
            <a:extLst>
              <a:ext uri="{FF2B5EF4-FFF2-40B4-BE49-F238E27FC236}">
                <a16:creationId xmlns:a16="http://schemas.microsoft.com/office/drawing/2014/main" id="{837D4474-FF3F-7D88-6E1A-806EAE2F05B8}"/>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422148" y="-1085088"/>
            <a:ext cx="12614148" cy="8409432"/>
          </a:xfrm>
          <a:prstGeom prst="rect">
            <a:avLst/>
          </a:prstGeom>
        </p:spPr>
      </p:pic>
      <p:grpSp>
        <p:nvGrpSpPr>
          <p:cNvPr id="3" name="Group 3">
            <a:extLst>
              <a:ext uri="{FF2B5EF4-FFF2-40B4-BE49-F238E27FC236}">
                <a16:creationId xmlns:a16="http://schemas.microsoft.com/office/drawing/2014/main" id="{5C92552E-76C0-8DD1-35BF-D1697560FCDC}"/>
              </a:ext>
            </a:extLst>
          </p:cNvPr>
          <p:cNvGrpSpPr/>
          <p:nvPr/>
        </p:nvGrpSpPr>
        <p:grpSpPr>
          <a:xfrm>
            <a:off x="762001" y="685800"/>
            <a:ext cx="10655411" cy="5609341"/>
            <a:chOff x="0" y="0"/>
            <a:chExt cx="54334112" cy="29065474"/>
          </a:xfrm>
        </p:grpSpPr>
        <p:sp>
          <p:nvSpPr>
            <p:cNvPr id="4" name="Freeform 4">
              <a:extLst>
                <a:ext uri="{FF2B5EF4-FFF2-40B4-BE49-F238E27FC236}">
                  <a16:creationId xmlns:a16="http://schemas.microsoft.com/office/drawing/2014/main" id="{FBDC24A2-688C-0E76-13BD-578DDC1448B9}"/>
                </a:ext>
              </a:extLst>
            </p:cNvPr>
            <p:cNvSpPr/>
            <p:nvPr/>
          </p:nvSpPr>
          <p:spPr>
            <a:xfrm>
              <a:off x="0" y="0"/>
              <a:ext cx="54334110" cy="29065475"/>
            </a:xfrm>
            <a:custGeom>
              <a:avLst/>
              <a:gdLst/>
              <a:ahLst/>
              <a:cxnLst/>
              <a:rect l="l" t="t" r="r" b="b"/>
              <a:pathLst>
                <a:path w="54334110" h="29065475">
                  <a:moveTo>
                    <a:pt x="0" y="0"/>
                  </a:moveTo>
                  <a:lnTo>
                    <a:pt x="54334110" y="0"/>
                  </a:lnTo>
                  <a:lnTo>
                    <a:pt x="54334110" y="29065475"/>
                  </a:lnTo>
                  <a:lnTo>
                    <a:pt x="0" y="29065475"/>
                  </a:lnTo>
                  <a:close/>
                </a:path>
              </a:pathLst>
            </a:custGeom>
            <a:solidFill>
              <a:srgbClr val="004F59">
                <a:alpha val="63922"/>
              </a:srgbClr>
            </a:solidFill>
          </p:spPr>
          <p:txBody>
            <a:bodyPr/>
            <a:lstStyle/>
            <a:p>
              <a:pPr defTabSz="609630"/>
              <a:endParaRPr lang="en-US" sz="1200">
                <a:solidFill>
                  <a:prstClr val="black"/>
                </a:solidFill>
                <a:latin typeface="Calibri"/>
              </a:endParaRPr>
            </a:p>
          </p:txBody>
        </p:sp>
      </p:grpSp>
      <p:sp>
        <p:nvSpPr>
          <p:cNvPr id="5" name="Freeform 5">
            <a:extLst>
              <a:ext uri="{FF2B5EF4-FFF2-40B4-BE49-F238E27FC236}">
                <a16:creationId xmlns:a16="http://schemas.microsoft.com/office/drawing/2014/main" id="{69D7B13B-3D06-9F1F-304E-66F88791F656}"/>
              </a:ext>
            </a:extLst>
          </p:cNvPr>
          <p:cNvSpPr/>
          <p:nvPr/>
        </p:nvSpPr>
        <p:spPr>
          <a:xfrm>
            <a:off x="889500" y="838910"/>
            <a:ext cx="475538" cy="475538"/>
          </a:xfrm>
          <a:custGeom>
            <a:avLst/>
            <a:gdLst/>
            <a:ahLst/>
            <a:cxnLst/>
            <a:rect l="l" t="t" r="r" b="b"/>
            <a:pathLst>
              <a:path w="713307" h="713307">
                <a:moveTo>
                  <a:pt x="0" y="0"/>
                </a:moveTo>
                <a:lnTo>
                  <a:pt x="713307" y="0"/>
                </a:lnTo>
                <a:lnTo>
                  <a:pt x="713307" y="713307"/>
                </a:lnTo>
                <a:lnTo>
                  <a:pt x="0" y="71330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09630"/>
            <a:endParaRPr lang="en-US" sz="1200">
              <a:solidFill>
                <a:prstClr val="black"/>
              </a:solidFill>
              <a:latin typeface="Calibri"/>
            </a:endParaRPr>
          </a:p>
        </p:txBody>
      </p:sp>
      <p:sp>
        <p:nvSpPr>
          <p:cNvPr id="6" name="Freeform 6">
            <a:extLst>
              <a:ext uri="{FF2B5EF4-FFF2-40B4-BE49-F238E27FC236}">
                <a16:creationId xmlns:a16="http://schemas.microsoft.com/office/drawing/2014/main" id="{9003CC4F-AAC5-B5AB-69AA-7AB5ADE147F3}"/>
              </a:ext>
            </a:extLst>
          </p:cNvPr>
          <p:cNvSpPr/>
          <p:nvPr/>
        </p:nvSpPr>
        <p:spPr>
          <a:xfrm rot="-10800000">
            <a:off x="10703702" y="5628272"/>
            <a:ext cx="475538" cy="475538"/>
          </a:xfrm>
          <a:custGeom>
            <a:avLst/>
            <a:gdLst/>
            <a:ahLst/>
            <a:cxnLst/>
            <a:rect l="l" t="t" r="r" b="b"/>
            <a:pathLst>
              <a:path w="713307" h="713307">
                <a:moveTo>
                  <a:pt x="0" y="0"/>
                </a:moveTo>
                <a:lnTo>
                  <a:pt x="713307" y="0"/>
                </a:lnTo>
                <a:lnTo>
                  <a:pt x="713307" y="713307"/>
                </a:lnTo>
                <a:lnTo>
                  <a:pt x="0" y="71330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09630"/>
            <a:endParaRPr lang="en-US" sz="1200">
              <a:solidFill>
                <a:prstClr val="black"/>
              </a:solidFill>
              <a:latin typeface="Calibri"/>
            </a:endParaRPr>
          </a:p>
        </p:txBody>
      </p:sp>
      <p:grpSp>
        <p:nvGrpSpPr>
          <p:cNvPr id="7" name="Group 7">
            <a:extLst>
              <a:ext uri="{FF2B5EF4-FFF2-40B4-BE49-F238E27FC236}">
                <a16:creationId xmlns:a16="http://schemas.microsoft.com/office/drawing/2014/main" id="{45AB35E9-2A45-8329-C064-A056E48FC4DD}"/>
              </a:ext>
            </a:extLst>
          </p:cNvPr>
          <p:cNvGrpSpPr/>
          <p:nvPr/>
        </p:nvGrpSpPr>
        <p:grpSpPr>
          <a:xfrm>
            <a:off x="4370007" y="2522902"/>
            <a:ext cx="2742787" cy="39990"/>
            <a:chOff x="0" y="0"/>
            <a:chExt cx="6350000" cy="92583"/>
          </a:xfrm>
        </p:grpSpPr>
        <p:sp>
          <p:nvSpPr>
            <p:cNvPr id="8" name="Freeform 8">
              <a:extLst>
                <a:ext uri="{FF2B5EF4-FFF2-40B4-BE49-F238E27FC236}">
                  <a16:creationId xmlns:a16="http://schemas.microsoft.com/office/drawing/2014/main" id="{9EDF4E42-2701-D120-0661-09E95AD0CB05}"/>
                </a:ext>
              </a:extLst>
            </p:cNvPr>
            <p:cNvSpPr/>
            <p:nvPr/>
          </p:nvSpPr>
          <p:spPr>
            <a:xfrm>
              <a:off x="0" y="0"/>
              <a:ext cx="6350000" cy="92583"/>
            </a:xfrm>
            <a:custGeom>
              <a:avLst/>
              <a:gdLst/>
              <a:ahLst/>
              <a:cxnLst/>
              <a:rect l="l" t="t" r="r" b="b"/>
              <a:pathLst>
                <a:path w="6350000" h="92583">
                  <a:moveTo>
                    <a:pt x="0" y="0"/>
                  </a:moveTo>
                  <a:lnTo>
                    <a:pt x="6350000" y="0"/>
                  </a:lnTo>
                  <a:lnTo>
                    <a:pt x="6350000" y="92583"/>
                  </a:lnTo>
                  <a:lnTo>
                    <a:pt x="0" y="92583"/>
                  </a:lnTo>
                  <a:close/>
                </a:path>
              </a:pathLst>
            </a:custGeom>
            <a:solidFill>
              <a:srgbClr val="789D4A"/>
            </a:solidFill>
          </p:spPr>
          <p:txBody>
            <a:bodyPr/>
            <a:lstStyle/>
            <a:p>
              <a:pPr defTabSz="609630"/>
              <a:endParaRPr lang="en-US" sz="1200">
                <a:solidFill>
                  <a:prstClr val="black"/>
                </a:solidFill>
                <a:latin typeface="Calibri"/>
              </a:endParaRPr>
            </a:p>
          </p:txBody>
        </p:sp>
      </p:grpSp>
      <p:grpSp>
        <p:nvGrpSpPr>
          <p:cNvPr id="9" name="Group 9">
            <a:extLst>
              <a:ext uri="{FF2B5EF4-FFF2-40B4-BE49-F238E27FC236}">
                <a16:creationId xmlns:a16="http://schemas.microsoft.com/office/drawing/2014/main" id="{3E89E489-C8CA-6A97-9169-9244988938E7}"/>
              </a:ext>
            </a:extLst>
          </p:cNvPr>
          <p:cNvGrpSpPr/>
          <p:nvPr/>
        </p:nvGrpSpPr>
        <p:grpSpPr>
          <a:xfrm>
            <a:off x="4370007" y="4713556"/>
            <a:ext cx="2742787" cy="38475"/>
            <a:chOff x="0" y="0"/>
            <a:chExt cx="6350000" cy="89076"/>
          </a:xfrm>
        </p:grpSpPr>
        <p:sp>
          <p:nvSpPr>
            <p:cNvPr id="10" name="Freeform 10">
              <a:extLst>
                <a:ext uri="{FF2B5EF4-FFF2-40B4-BE49-F238E27FC236}">
                  <a16:creationId xmlns:a16="http://schemas.microsoft.com/office/drawing/2014/main" id="{D574FCB2-64B5-EBBC-C55B-DF778DB81BE7}"/>
                </a:ext>
              </a:extLst>
            </p:cNvPr>
            <p:cNvSpPr/>
            <p:nvPr/>
          </p:nvSpPr>
          <p:spPr>
            <a:xfrm>
              <a:off x="0" y="0"/>
              <a:ext cx="6350000" cy="89076"/>
            </a:xfrm>
            <a:custGeom>
              <a:avLst/>
              <a:gdLst/>
              <a:ahLst/>
              <a:cxnLst/>
              <a:rect l="l" t="t" r="r" b="b"/>
              <a:pathLst>
                <a:path w="6350000" h="89076">
                  <a:moveTo>
                    <a:pt x="0" y="0"/>
                  </a:moveTo>
                  <a:lnTo>
                    <a:pt x="6350000" y="0"/>
                  </a:lnTo>
                  <a:lnTo>
                    <a:pt x="6350000" y="89076"/>
                  </a:lnTo>
                  <a:lnTo>
                    <a:pt x="0" y="89076"/>
                  </a:lnTo>
                  <a:close/>
                </a:path>
              </a:pathLst>
            </a:custGeom>
            <a:solidFill>
              <a:srgbClr val="789D4A"/>
            </a:solidFill>
          </p:spPr>
          <p:txBody>
            <a:bodyPr/>
            <a:lstStyle/>
            <a:p>
              <a:pPr defTabSz="609630"/>
              <a:endParaRPr lang="en-US" sz="1200">
                <a:solidFill>
                  <a:prstClr val="black"/>
                </a:solidFill>
                <a:latin typeface="Calibri"/>
              </a:endParaRPr>
            </a:p>
          </p:txBody>
        </p:sp>
      </p:grpSp>
      <p:sp>
        <p:nvSpPr>
          <p:cNvPr id="11" name="Freeform 11">
            <a:extLst>
              <a:ext uri="{FF2B5EF4-FFF2-40B4-BE49-F238E27FC236}">
                <a16:creationId xmlns:a16="http://schemas.microsoft.com/office/drawing/2014/main" id="{E37843BA-6DDA-0AF7-DE12-1F7018EC772D}"/>
              </a:ext>
            </a:extLst>
          </p:cNvPr>
          <p:cNvSpPr/>
          <p:nvPr/>
        </p:nvSpPr>
        <p:spPr>
          <a:xfrm>
            <a:off x="3760096" y="817139"/>
            <a:ext cx="3859010" cy="1312063"/>
          </a:xfrm>
          <a:custGeom>
            <a:avLst/>
            <a:gdLst/>
            <a:ahLst/>
            <a:cxnLst/>
            <a:rect l="l" t="t" r="r" b="b"/>
            <a:pathLst>
              <a:path w="5788515" h="1968095">
                <a:moveTo>
                  <a:pt x="0" y="0"/>
                </a:moveTo>
                <a:lnTo>
                  <a:pt x="5788516" y="0"/>
                </a:lnTo>
                <a:lnTo>
                  <a:pt x="5788516" y="1968095"/>
                </a:lnTo>
                <a:lnTo>
                  <a:pt x="0" y="1968095"/>
                </a:lnTo>
                <a:lnTo>
                  <a:pt x="0" y="0"/>
                </a:lnTo>
                <a:close/>
              </a:path>
            </a:pathLst>
          </a:custGeom>
          <a:blipFill>
            <a:blip r:embed="rId6"/>
            <a:stretch>
              <a:fillRect/>
            </a:stretch>
          </a:blipFill>
        </p:spPr>
        <p:txBody>
          <a:bodyPr/>
          <a:lstStyle/>
          <a:p>
            <a:pPr defTabSz="609630"/>
            <a:endParaRPr lang="en-US" sz="1200">
              <a:solidFill>
                <a:prstClr val="black"/>
              </a:solidFill>
              <a:latin typeface="Calibri"/>
            </a:endParaRPr>
          </a:p>
        </p:txBody>
      </p:sp>
      <p:sp>
        <p:nvSpPr>
          <p:cNvPr id="14" name="TextBox 12">
            <a:extLst>
              <a:ext uri="{FF2B5EF4-FFF2-40B4-BE49-F238E27FC236}">
                <a16:creationId xmlns:a16="http://schemas.microsoft.com/office/drawing/2014/main" id="{D74CDEE9-C08D-C83B-77F8-8CC7AF005897}"/>
              </a:ext>
            </a:extLst>
          </p:cNvPr>
          <p:cNvSpPr txBox="1"/>
          <p:nvPr/>
        </p:nvSpPr>
        <p:spPr>
          <a:xfrm>
            <a:off x="1365037" y="3276378"/>
            <a:ext cx="8649127" cy="672043"/>
          </a:xfrm>
          <a:prstGeom prst="rect">
            <a:avLst/>
          </a:prstGeom>
        </p:spPr>
        <p:txBody>
          <a:bodyPr lIns="0" tIns="0" rIns="0" bIns="0" rtlCol="0" anchor="t">
            <a:spAutoFit/>
          </a:bodyPr>
          <a:lstStyle/>
          <a:p>
            <a:pPr algn="ctr" defTabSz="609630">
              <a:spcAft>
                <a:spcPts val="600"/>
              </a:spcAft>
            </a:pPr>
            <a:r>
              <a:rPr lang="en-US" sz="4367" kern="0">
                <a:solidFill>
                  <a:srgbClr val="D7D2CB"/>
                </a:solidFill>
              </a:rPr>
              <a:t>New Business</a:t>
            </a:r>
          </a:p>
        </p:txBody>
      </p:sp>
    </p:spTree>
    <p:extLst>
      <p:ext uri="{BB962C8B-B14F-4D97-AF65-F5344CB8AC3E}">
        <p14:creationId xmlns:p14="http://schemas.microsoft.com/office/powerpoint/2010/main" val="168640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alpha val="64000"/>
          </a:schemeClr>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AB31043-0BAA-704C-3223-9801D9AA37C0}"/>
              </a:ext>
            </a:extLst>
          </p:cNvPr>
          <p:cNvSpPr txBox="1"/>
          <p:nvPr/>
        </p:nvSpPr>
        <p:spPr>
          <a:xfrm>
            <a:off x="501804" y="1275847"/>
            <a:ext cx="11114461" cy="1015663"/>
          </a:xfrm>
          <a:prstGeom prst="rect">
            <a:avLst/>
          </a:prstGeom>
          <a:noFill/>
        </p:spPr>
        <p:txBody>
          <a:bodyPr wrap="square" rtlCol="0">
            <a:spAutoFit/>
          </a:bodyPr>
          <a:lstStyle/>
          <a:p>
            <a:r>
              <a:rPr lang="en-US" sz="2000" u="sng">
                <a:effectLst>
                  <a:outerShdw blurRad="38100" dist="38100" dir="2700000" algn="tl">
                    <a:srgbClr val="000000">
                      <a:alpha val="43137"/>
                    </a:srgbClr>
                  </a:outerShdw>
                </a:effectLst>
              </a:rPr>
              <a:t>Per </a:t>
            </a:r>
            <a:r>
              <a:rPr lang="en-US" sz="2000" u="sng">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Session Law 2007-337, House Bill 1013: </a:t>
            </a:r>
            <a:br>
              <a:rPr lang="en-US" sz="2000">
                <a:effectLst/>
                <a:latin typeface="Calibri" panose="020F0502020204030204" pitchFamily="34" charset="0"/>
                <a:ea typeface="Calibri" panose="020F0502020204030204" pitchFamily="34" charset="0"/>
              </a:rPr>
            </a:br>
            <a:r>
              <a:rPr lang="en-US" sz="2000">
                <a:effectLst/>
                <a:latin typeface="Calibri" panose="020F0502020204030204" pitchFamily="34" charset="0"/>
                <a:ea typeface="Calibri" panose="020F0502020204030204" pitchFamily="34" charset="0"/>
              </a:rPr>
              <a:t>T</a:t>
            </a:r>
            <a:r>
              <a:rPr lang="en-US" sz="2000"/>
              <a:t>he Haywood County Tourism Development Authority shall use at least two-thirds of the funds to </a:t>
            </a:r>
            <a:r>
              <a:rPr lang="en-US" sz="2000" b="1"/>
              <a:t>promote travel and tourism </a:t>
            </a:r>
            <a:r>
              <a:rPr lang="en-US" sz="2000"/>
              <a:t>in the county and shall use the remainder for </a:t>
            </a:r>
            <a:r>
              <a:rPr lang="en-US" sz="2000" b="1"/>
              <a:t>tourism-related expenditures</a:t>
            </a:r>
            <a:r>
              <a:rPr lang="en-US" sz="2000"/>
              <a:t>. </a:t>
            </a:r>
          </a:p>
        </p:txBody>
      </p:sp>
      <p:sp>
        <p:nvSpPr>
          <p:cNvPr id="10" name="Flowchart: Document 9">
            <a:extLst>
              <a:ext uri="{FF2B5EF4-FFF2-40B4-BE49-F238E27FC236}">
                <a16:creationId xmlns:a16="http://schemas.microsoft.com/office/drawing/2014/main" id="{57CB893D-7A6D-91D3-DFA1-988541D96CD0}"/>
              </a:ext>
            </a:extLst>
          </p:cNvPr>
          <p:cNvSpPr/>
          <p:nvPr/>
        </p:nvSpPr>
        <p:spPr>
          <a:xfrm>
            <a:off x="931333" y="2700867"/>
            <a:ext cx="4216400" cy="3691466"/>
          </a:xfrm>
          <a:prstGeom prst="flowChartDocumen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3A16C1B3-B51A-FF3E-BB2E-55159EC1FAC2}"/>
              </a:ext>
            </a:extLst>
          </p:cNvPr>
          <p:cNvSpPr txBox="1"/>
          <p:nvPr/>
        </p:nvSpPr>
        <p:spPr>
          <a:xfrm>
            <a:off x="2279567" y="358457"/>
            <a:ext cx="7402573" cy="674815"/>
          </a:xfrm>
          <a:prstGeom prst="rect">
            <a:avLst/>
          </a:prstGeom>
          <a:solidFill>
            <a:schemeClr val="tx2"/>
          </a:solidFill>
        </p:spPr>
        <p:style>
          <a:lnRef idx="3">
            <a:schemeClr val="lt1"/>
          </a:lnRef>
          <a:fillRef idx="1">
            <a:schemeClr val="accent1"/>
          </a:fillRef>
          <a:effectRef idx="1">
            <a:schemeClr val="accent1"/>
          </a:effectRef>
          <a:fontRef idx="minor">
            <a:schemeClr val="lt1"/>
          </a:fontRef>
        </p:style>
        <p:txBody>
          <a:bodyPr vert="horz" lIns="91440" tIns="45720" rIns="91440" bIns="45720" rtlCol="0" anchor="b">
            <a:normAutofit/>
            <a:scene3d>
              <a:camera prst="orthographicFront"/>
              <a:lightRig rig="harsh" dir="t"/>
            </a:scene3d>
            <a:sp3d extrusionH="57150" prstMaterial="matte">
              <a:bevelT w="63500" h="12700" prst="angle"/>
              <a:contourClr>
                <a:schemeClr val="bg1">
                  <a:lumMod val="65000"/>
                </a:schemeClr>
              </a:contourClr>
            </a:sp3d>
          </a:bodyPr>
          <a:lstStyle/>
          <a:p>
            <a:pPr algn="ctr">
              <a:lnSpc>
                <a:spcPct val="90000"/>
              </a:lnSpc>
              <a:spcBef>
                <a:spcPct val="0"/>
              </a:spcBef>
              <a:spcAft>
                <a:spcPts val="600"/>
              </a:spcAft>
            </a:pPr>
            <a:r>
              <a:rPr lang="en-US" sz="4000" b="1">
                <a:ln/>
                <a:solidFill>
                  <a:schemeClr val="bg1"/>
                </a:solidFill>
                <a:effectLst>
                  <a:outerShdw blurRad="38100" dist="38100" dir="2700000" algn="tl">
                    <a:srgbClr val="000000">
                      <a:alpha val="43137"/>
                    </a:srgbClr>
                  </a:outerShdw>
                </a:effectLst>
                <a:ea typeface="+mj-ea"/>
                <a:cs typeface="+mj-cs"/>
              </a:rPr>
              <a:t>Grant Improvements</a:t>
            </a:r>
          </a:p>
        </p:txBody>
      </p:sp>
      <p:sp>
        <p:nvSpPr>
          <p:cNvPr id="6" name="TextBox 5">
            <a:extLst>
              <a:ext uri="{FF2B5EF4-FFF2-40B4-BE49-F238E27FC236}">
                <a16:creationId xmlns:a16="http://schemas.microsoft.com/office/drawing/2014/main" id="{81307F59-D50A-43F1-78DA-4419F9BA4F11}"/>
              </a:ext>
            </a:extLst>
          </p:cNvPr>
          <p:cNvSpPr txBox="1"/>
          <p:nvPr/>
        </p:nvSpPr>
        <p:spPr>
          <a:xfrm>
            <a:off x="1077539" y="2954508"/>
            <a:ext cx="3951661" cy="2649315"/>
          </a:xfrm>
          <a:prstGeom prst="rect">
            <a:avLst/>
          </a:prstGeom>
          <a:noFill/>
        </p:spPr>
        <p:txBody>
          <a:bodyPr wrap="square">
            <a:spAutoFit/>
          </a:bodyPr>
          <a:lstStyle/>
          <a:p>
            <a:pPr>
              <a:lnSpc>
                <a:spcPct val="110000"/>
              </a:lnSpc>
            </a:pPr>
            <a:r>
              <a:rPr lang="en-US" sz="1900" b="1">
                <a:solidFill>
                  <a:schemeClr val="bg1"/>
                </a:solidFill>
              </a:rPr>
              <a:t>Promote Travel &amp; Tourism:</a:t>
            </a:r>
          </a:p>
          <a:p>
            <a:pPr>
              <a:lnSpc>
                <a:spcPct val="110000"/>
              </a:lnSpc>
            </a:pPr>
            <a:r>
              <a:rPr lang="en-US" sz="1900">
                <a:solidFill>
                  <a:schemeClr val="bg1"/>
                </a:solidFill>
              </a:rPr>
              <a:t>To advertise or market an area or activity, publish and distribute pamphlets and other materials, conduct market research, </a:t>
            </a:r>
            <a:r>
              <a:rPr lang="en-US" sz="1900" i="1">
                <a:solidFill>
                  <a:schemeClr val="bg1"/>
                </a:solidFill>
              </a:rPr>
              <a:t>or engage </a:t>
            </a:r>
            <a:br>
              <a:rPr lang="en-US" sz="1900" i="1">
                <a:solidFill>
                  <a:schemeClr val="bg1"/>
                </a:solidFill>
              </a:rPr>
            </a:br>
            <a:r>
              <a:rPr lang="en-US" sz="1900" i="1">
                <a:solidFill>
                  <a:schemeClr val="bg1"/>
                </a:solidFill>
              </a:rPr>
              <a:t>in similar promotional activities that attract tourists</a:t>
            </a:r>
            <a:r>
              <a:rPr lang="en-US" sz="1900">
                <a:solidFill>
                  <a:schemeClr val="bg1"/>
                </a:solidFill>
              </a:rPr>
              <a:t> or business travelers to the area. </a:t>
            </a:r>
          </a:p>
        </p:txBody>
      </p:sp>
      <p:sp>
        <p:nvSpPr>
          <p:cNvPr id="11" name="Flowchart: Document 10">
            <a:extLst>
              <a:ext uri="{FF2B5EF4-FFF2-40B4-BE49-F238E27FC236}">
                <a16:creationId xmlns:a16="http://schemas.microsoft.com/office/drawing/2014/main" id="{52DD6529-AF54-5745-B41E-EE3552A7706A}"/>
              </a:ext>
            </a:extLst>
          </p:cNvPr>
          <p:cNvSpPr/>
          <p:nvPr/>
        </p:nvSpPr>
        <p:spPr>
          <a:xfrm>
            <a:off x="6824133" y="2700867"/>
            <a:ext cx="4216400" cy="3691466"/>
          </a:xfrm>
          <a:prstGeom prst="flowChartDocument">
            <a:avLst/>
          </a:prstGeom>
          <a:solidFill>
            <a:schemeClr val="tx2">
              <a:lumMod val="20000"/>
              <a:lumOff val="80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DCB491C-A6CC-9AE1-8856-587929263EE0}"/>
              </a:ext>
            </a:extLst>
          </p:cNvPr>
          <p:cNvSpPr txBox="1"/>
          <p:nvPr/>
        </p:nvSpPr>
        <p:spPr>
          <a:xfrm>
            <a:off x="7027333" y="2948998"/>
            <a:ext cx="3894667" cy="2970942"/>
          </a:xfrm>
          <a:prstGeom prst="rect">
            <a:avLst/>
          </a:prstGeom>
          <a:noFill/>
        </p:spPr>
        <p:txBody>
          <a:bodyPr wrap="square">
            <a:spAutoFit/>
          </a:bodyPr>
          <a:lstStyle/>
          <a:p>
            <a:pPr>
              <a:lnSpc>
                <a:spcPct val="110000"/>
              </a:lnSpc>
            </a:pPr>
            <a:r>
              <a:rPr lang="en-US" sz="1900" b="1"/>
              <a:t>Tourism-Related Expenditures:</a:t>
            </a:r>
            <a:br>
              <a:rPr lang="en-US" sz="1900"/>
            </a:br>
            <a:r>
              <a:rPr lang="en-US" sz="1900"/>
              <a:t>Expenditures that, in the judgement of the HCTDA, are designed to increase the use of lodging facilities, meeting facilities, and convention in the county by attracting tourists or business travelers to the county. The term </a:t>
            </a:r>
            <a:r>
              <a:rPr lang="en-US" sz="1900" i="1"/>
              <a:t>includes tourism-related capital expenditures. </a:t>
            </a:r>
          </a:p>
        </p:txBody>
      </p:sp>
      <p:sp>
        <p:nvSpPr>
          <p:cNvPr id="12" name="Oval 11">
            <a:extLst>
              <a:ext uri="{FF2B5EF4-FFF2-40B4-BE49-F238E27FC236}">
                <a16:creationId xmlns:a16="http://schemas.microsoft.com/office/drawing/2014/main" id="{5EF125E2-91FE-932C-27FC-88A5266139BB}"/>
              </a:ext>
            </a:extLst>
          </p:cNvPr>
          <p:cNvSpPr/>
          <p:nvPr/>
        </p:nvSpPr>
        <p:spPr>
          <a:xfrm>
            <a:off x="304800" y="2353733"/>
            <a:ext cx="5130800" cy="4402667"/>
          </a:xfrm>
          <a:prstGeom prst="ellipse">
            <a:avLst/>
          </a:prstGeom>
          <a:noFill/>
          <a:ln>
            <a:solidFill>
              <a:srgbClr val="FFC000"/>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50F7D648-A089-1F6B-006A-601EBFBF9CF3}"/>
              </a:ext>
            </a:extLst>
          </p:cNvPr>
          <p:cNvSpPr/>
          <p:nvPr/>
        </p:nvSpPr>
        <p:spPr>
          <a:xfrm rot="20059865">
            <a:off x="6908800" y="3900269"/>
            <a:ext cx="3931654" cy="646331"/>
          </a:xfrm>
          <a:prstGeom prst="rect">
            <a:avLst/>
          </a:prstGeom>
          <a:solidFill>
            <a:srgbClr val="F2F2F2">
              <a:alpha val="43137"/>
            </a:srgbClr>
          </a:solidFill>
        </p:spPr>
        <p:txBody>
          <a:bodyPr wrap="none" lIns="91440" tIns="45720" rIns="91440" bIns="45720">
            <a:spAutoFit/>
          </a:bodyPr>
          <a:lstStyle/>
          <a:p>
            <a:pPr algn="ctr"/>
            <a:r>
              <a:rPr lang="en-US" sz="3600">
                <a:ln w="0"/>
                <a:solidFill>
                  <a:srgbClr val="FFC000"/>
                </a:solidFill>
                <a:effectLst>
                  <a:outerShdw blurRad="38100" dist="19050" dir="2700000" algn="tl" rotWithShape="0">
                    <a:schemeClr val="dk1">
                      <a:alpha val="40000"/>
                    </a:schemeClr>
                  </a:outerShdw>
                </a:effectLst>
              </a:rPr>
              <a:t>Temporarily on hold</a:t>
            </a:r>
            <a:endParaRPr lang="en-US" sz="3600" b="0" cap="none" spc="0">
              <a:ln w="0"/>
              <a:solidFill>
                <a:srgbClr val="FFC000"/>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421419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alpha val="64000"/>
          </a:schemeClr>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3A16C1B3-B51A-FF3E-BB2E-55159EC1FAC2}"/>
              </a:ext>
            </a:extLst>
          </p:cNvPr>
          <p:cNvSpPr txBox="1"/>
          <p:nvPr/>
        </p:nvSpPr>
        <p:spPr>
          <a:xfrm>
            <a:off x="2727595" y="166914"/>
            <a:ext cx="6736809" cy="674815"/>
          </a:xfrm>
          <a:prstGeom prst="rect">
            <a:avLst/>
          </a:prstGeom>
          <a:solidFill>
            <a:schemeClr val="tx2"/>
          </a:solidFill>
        </p:spPr>
        <p:style>
          <a:lnRef idx="3">
            <a:schemeClr val="lt1"/>
          </a:lnRef>
          <a:fillRef idx="1">
            <a:schemeClr val="accent1"/>
          </a:fillRef>
          <a:effectRef idx="1">
            <a:schemeClr val="accent1"/>
          </a:effectRef>
          <a:fontRef idx="minor">
            <a:schemeClr val="lt1"/>
          </a:fontRef>
        </p:style>
        <p:txBody>
          <a:bodyPr vert="horz" lIns="91440" tIns="45720" rIns="91440" bIns="45720" rtlCol="0" anchor="b">
            <a:normAutofit/>
            <a:scene3d>
              <a:camera prst="orthographicFront"/>
              <a:lightRig rig="harsh" dir="t"/>
            </a:scene3d>
            <a:sp3d extrusionH="57150" prstMaterial="matte">
              <a:bevelT w="63500" h="12700" prst="angle"/>
              <a:contourClr>
                <a:schemeClr val="bg1">
                  <a:lumMod val="65000"/>
                </a:schemeClr>
              </a:contourClr>
            </a:sp3d>
          </a:bodyPr>
          <a:lstStyle/>
          <a:p>
            <a:pPr algn="ctr">
              <a:lnSpc>
                <a:spcPct val="90000"/>
              </a:lnSpc>
              <a:spcBef>
                <a:spcPct val="0"/>
              </a:spcBef>
              <a:spcAft>
                <a:spcPts val="600"/>
              </a:spcAft>
            </a:pPr>
            <a:r>
              <a:rPr lang="en-US" sz="3600" b="1">
                <a:ln/>
                <a:solidFill>
                  <a:schemeClr val="bg1"/>
                </a:solidFill>
                <a:effectLst>
                  <a:outerShdw blurRad="38100" dist="38100" dir="2700000" algn="tl">
                    <a:srgbClr val="000000">
                      <a:alpha val="43137"/>
                    </a:srgbClr>
                  </a:outerShdw>
                </a:effectLst>
                <a:ea typeface="+mj-ea"/>
                <a:cs typeface="+mj-cs"/>
              </a:rPr>
              <a:t>Legacy Event Sponsorship</a:t>
            </a:r>
          </a:p>
        </p:txBody>
      </p:sp>
      <p:sp>
        <p:nvSpPr>
          <p:cNvPr id="6" name="TextBox 5">
            <a:extLst>
              <a:ext uri="{FF2B5EF4-FFF2-40B4-BE49-F238E27FC236}">
                <a16:creationId xmlns:a16="http://schemas.microsoft.com/office/drawing/2014/main" id="{81307F59-D50A-43F1-78DA-4419F9BA4F11}"/>
              </a:ext>
            </a:extLst>
          </p:cNvPr>
          <p:cNvSpPr txBox="1"/>
          <p:nvPr/>
        </p:nvSpPr>
        <p:spPr>
          <a:xfrm>
            <a:off x="220135" y="1035980"/>
            <a:ext cx="11794745" cy="5811014"/>
          </a:xfrm>
          <a:prstGeom prst="rect">
            <a:avLst/>
          </a:prstGeom>
          <a:noFill/>
        </p:spPr>
        <p:txBody>
          <a:bodyPr wrap="square">
            <a:spAutoFit/>
          </a:bodyPr>
          <a:lstStyle/>
          <a:p>
            <a:pPr marL="0" marR="0">
              <a:lnSpc>
                <a:spcPct val="105000"/>
              </a:lnSpc>
              <a:spcBef>
                <a:spcPts val="0"/>
              </a:spcBef>
              <a:spcAft>
                <a:spcPts val="600"/>
              </a:spcAft>
            </a:pPr>
            <a:r>
              <a:rPr lang="en-US" sz="15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Haywood County is home to a rich collection of long-standing events that have become an important part of our community's character. These events draw in visitors, showcase our unique appeal, and contribute significantly to our local economy.  We're looking for innovative approaches, impactful enhancements, and exciting new features that will propel these events to even greater heights. The Legacy Event Sponsorship program aims to ensure that Haywood County's valued events continue to thrive, captivate audiences, and generate lasting economic and cultural impact. </a:t>
            </a:r>
            <a:endParaRPr lang="en-US" sz="1500" kern="1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5000"/>
              </a:lnSpc>
              <a:spcBef>
                <a:spcPts val="0"/>
              </a:spcBef>
            </a:pPr>
            <a:r>
              <a:rPr lang="en-US" sz="1500" b="1"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500" kern="1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5000"/>
              </a:lnSpc>
              <a:spcBef>
                <a:spcPts val="0"/>
              </a:spcBef>
            </a:pPr>
            <a:r>
              <a:rPr lang="en-US" sz="1600" b="1" kern="10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Legacy Events must meet the following criteria: </a:t>
            </a:r>
            <a:endParaRPr lang="en-US" sz="1600" kern="10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5000"/>
              </a:lnSpc>
              <a:spcBef>
                <a:spcPts val="0"/>
              </a:spcBef>
              <a:buFont typeface="Arial" panose="020B0604020202020204" pitchFamily="34" charset="0"/>
              <a:buChar char="•"/>
            </a:pPr>
            <a:r>
              <a:rPr lang="en-US" sz="15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The event must have been held in Haywood County for at least 10 consecutive years </a:t>
            </a:r>
            <a:endParaRPr lang="en-US" sz="1500" kern="10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5000"/>
              </a:lnSpc>
              <a:spcBef>
                <a:spcPts val="0"/>
              </a:spcBef>
              <a:buFont typeface="Arial" panose="020B0604020202020204" pitchFamily="34" charset="0"/>
              <a:buChar char="•"/>
            </a:pPr>
            <a:r>
              <a:rPr lang="en-US" sz="15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The event must have a proven track record of attracting both local and broader audiences. This includes:</a:t>
            </a:r>
            <a:endParaRPr lang="en-US" sz="1500" kern="100">
              <a:effectLst/>
              <a:latin typeface="Calibri" panose="020F0502020204030204" pitchFamily="34" charset="0"/>
              <a:ea typeface="Calibri" panose="020F0502020204030204" pitchFamily="34" charset="0"/>
              <a:cs typeface="Arial" panose="020B0604020202020204" pitchFamily="34" charset="0"/>
            </a:endParaRPr>
          </a:p>
          <a:p>
            <a:pPr marL="742950" marR="0" lvl="1" indent="-285750">
              <a:lnSpc>
                <a:spcPct val="105000"/>
              </a:lnSpc>
              <a:spcBef>
                <a:spcPts val="0"/>
              </a:spcBef>
              <a:buFont typeface="Courier New" panose="02070309020205020404" pitchFamily="49" charset="0"/>
              <a:buChar char="o"/>
            </a:pPr>
            <a:r>
              <a:rPr lang="en-US" sz="15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Minimum attendance of at least 1,000 attendees per event</a:t>
            </a:r>
            <a:endParaRPr lang="en-US" sz="1500" kern="100">
              <a:effectLst/>
              <a:latin typeface="Calibri" panose="020F0502020204030204" pitchFamily="34" charset="0"/>
              <a:ea typeface="Calibri" panose="020F0502020204030204" pitchFamily="34" charset="0"/>
              <a:cs typeface="Arial" panose="020B0604020202020204" pitchFamily="34" charset="0"/>
            </a:endParaRPr>
          </a:p>
          <a:p>
            <a:pPr marL="742950" marR="0" lvl="1" indent="-285750">
              <a:lnSpc>
                <a:spcPct val="105000"/>
              </a:lnSpc>
              <a:spcBef>
                <a:spcPts val="0"/>
              </a:spcBef>
              <a:buFont typeface="Courier New" panose="02070309020205020404" pitchFamily="49" charset="0"/>
              <a:buChar char="o"/>
            </a:pPr>
            <a:r>
              <a:rPr lang="en-US" sz="1500" kern="100">
                <a:solidFill>
                  <a:srgbClr val="000000"/>
                </a:solidFill>
                <a:effectLst/>
                <a:latin typeface="Calibri" panose="020F0502020204030204" pitchFamily="34" charset="0"/>
                <a:ea typeface="Calibri" panose="020F0502020204030204" pitchFamily="34" charset="0"/>
                <a:cs typeface="Arial" panose="020B0604020202020204" pitchFamily="34" charset="0"/>
              </a:rPr>
              <a:t>At least 25% of attendees coming from outside Haywood County based on historical data or verifiable estimates.</a:t>
            </a:r>
            <a:endParaRPr lang="en-US" sz="1500" kern="10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5000"/>
              </a:lnSpc>
              <a:spcBef>
                <a:spcPts val="0"/>
              </a:spcBef>
              <a:buFont typeface="Arial" panose="020B0604020202020204" pitchFamily="34" charset="0"/>
              <a:buChar char="•"/>
            </a:pPr>
            <a:r>
              <a:rPr lang="en-US" sz="15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The event must demonstrate a positive contribution to Haywood County's tourism economy and reputation as a destination. This could include:</a:t>
            </a:r>
            <a:endParaRPr lang="en-US" sz="1500" kern="100">
              <a:effectLst/>
              <a:latin typeface="Calibri" panose="020F0502020204030204" pitchFamily="34" charset="0"/>
              <a:ea typeface="Calibri" panose="020F0502020204030204" pitchFamily="34" charset="0"/>
              <a:cs typeface="Arial" panose="020B0604020202020204" pitchFamily="34" charset="0"/>
            </a:endParaRPr>
          </a:p>
          <a:p>
            <a:pPr marL="742950" marR="0" lvl="1" indent="-285750">
              <a:lnSpc>
                <a:spcPct val="105000"/>
              </a:lnSpc>
              <a:spcBef>
                <a:spcPts val="0"/>
              </a:spcBef>
              <a:buFont typeface="Courier New" panose="02070309020205020404" pitchFamily="49" charset="0"/>
              <a:buChar char="o"/>
            </a:pPr>
            <a:r>
              <a:rPr lang="en-US" sz="15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Increased lodging occupancy </a:t>
            </a:r>
            <a:endParaRPr lang="en-US" sz="1500" kern="100">
              <a:effectLst/>
              <a:latin typeface="Calibri" panose="020F0502020204030204" pitchFamily="34" charset="0"/>
              <a:ea typeface="Calibri" panose="020F0502020204030204" pitchFamily="34" charset="0"/>
              <a:cs typeface="Arial" panose="020B0604020202020204" pitchFamily="34" charset="0"/>
            </a:endParaRPr>
          </a:p>
          <a:p>
            <a:pPr marL="742950" marR="0" lvl="1" indent="-285750">
              <a:lnSpc>
                <a:spcPct val="105000"/>
              </a:lnSpc>
              <a:spcBef>
                <a:spcPts val="0"/>
              </a:spcBef>
              <a:buFont typeface="Courier New" panose="02070309020205020404" pitchFamily="49" charset="0"/>
              <a:buChar char="o"/>
            </a:pPr>
            <a:r>
              <a:rPr lang="en-US" sz="15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Increased spending in local businesses</a:t>
            </a:r>
            <a:endParaRPr lang="en-US" sz="1500" kern="100">
              <a:effectLst/>
              <a:latin typeface="Calibri" panose="020F0502020204030204" pitchFamily="34" charset="0"/>
              <a:ea typeface="Calibri" panose="020F0502020204030204" pitchFamily="34" charset="0"/>
              <a:cs typeface="Arial" panose="020B0604020202020204" pitchFamily="34" charset="0"/>
            </a:endParaRPr>
          </a:p>
          <a:p>
            <a:pPr marL="742950" marR="0" lvl="1" indent="-285750">
              <a:lnSpc>
                <a:spcPct val="105000"/>
              </a:lnSpc>
              <a:spcBef>
                <a:spcPts val="0"/>
              </a:spcBef>
              <a:buFont typeface="Courier New" panose="02070309020205020404" pitchFamily="49" charset="0"/>
              <a:buChar char="o"/>
            </a:pPr>
            <a:r>
              <a:rPr lang="en-US" sz="15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Positive media coverage and promotion of Haywood County</a:t>
            </a:r>
            <a:endParaRPr lang="en-US" sz="1500" kern="10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5000"/>
              </a:lnSpc>
              <a:spcBef>
                <a:spcPts val="0"/>
              </a:spcBef>
              <a:buFont typeface="Arial" panose="020B0604020202020204" pitchFamily="34" charset="0"/>
              <a:buChar char="•"/>
            </a:pPr>
            <a:r>
              <a:rPr lang="en-US" sz="15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The requested sponsorship amount must be no more than 25% of the total event budget.</a:t>
            </a:r>
            <a:endParaRPr lang="en-US" sz="1500" kern="1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5000"/>
              </a:lnSpc>
              <a:spcBef>
                <a:spcPts val="0"/>
              </a:spcBef>
              <a:spcAft>
                <a:spcPts val="600"/>
              </a:spcAft>
            </a:pPr>
            <a:r>
              <a:rPr lang="en-US" sz="1500" b="1"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500" kern="1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5000"/>
              </a:lnSpc>
              <a:spcBef>
                <a:spcPts val="0"/>
              </a:spcBef>
            </a:pPr>
            <a:r>
              <a:rPr lang="en-US" sz="1600" b="1" kern="10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These are the key areas we'll consider when awarding sponsorships:</a:t>
            </a:r>
            <a:endParaRPr lang="en-US" sz="1600" kern="10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5000"/>
              </a:lnSpc>
              <a:spcBef>
                <a:spcPts val="0"/>
              </a:spcBef>
              <a:buSzPts val="1000"/>
              <a:buFont typeface="Symbol" panose="05050102010706020507" pitchFamily="18" charset="2"/>
              <a:buChar char=""/>
              <a:tabLst>
                <a:tab pos="457200" algn="l"/>
              </a:tabLst>
            </a:pPr>
            <a:r>
              <a:rPr lang="en-US" sz="1500" b="1"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Impact on Tourism:</a:t>
            </a:r>
            <a:r>
              <a:rPr lang="en-US" sz="1500"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How the event promotes Haywood County as a visitor destination to a wider audience than our local market.</a:t>
            </a:r>
            <a:r>
              <a:rPr lang="en-US" sz="1500" b="1"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500" kern="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5000"/>
              </a:lnSpc>
              <a:spcBef>
                <a:spcPts val="0"/>
              </a:spcBef>
              <a:buSzPts val="1000"/>
              <a:buFont typeface="Symbol" panose="05050102010706020507" pitchFamily="18" charset="2"/>
              <a:buChar char=""/>
              <a:tabLst>
                <a:tab pos="457200" algn="l"/>
              </a:tabLst>
            </a:pPr>
            <a:r>
              <a:rPr lang="en-US" sz="1500" b="1"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Economic Impact:</a:t>
            </a:r>
            <a:r>
              <a:rPr lang="en-US" sz="1500"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The potential impact on lodging occupancy, tax generation, and direct spending through increased travel and tourism activity within Haywood County.</a:t>
            </a:r>
            <a:endParaRPr lang="en-US" sz="1500" kern="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5000"/>
              </a:lnSpc>
              <a:spcBef>
                <a:spcPts val="0"/>
              </a:spcBef>
              <a:buSzPts val="1000"/>
              <a:buFont typeface="Symbol" panose="05050102010706020507" pitchFamily="18" charset="2"/>
              <a:buChar char=""/>
              <a:tabLst>
                <a:tab pos="457200" algn="l"/>
              </a:tabLst>
            </a:pPr>
            <a:r>
              <a:rPr lang="en-US" sz="1500" b="1"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Innovation:</a:t>
            </a:r>
            <a:r>
              <a:rPr lang="en-US" sz="1500"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Whether the event showcases innovation, enhancements, or new features.</a:t>
            </a:r>
            <a:endParaRPr lang="en-US" sz="1500" kern="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5000"/>
              </a:lnSpc>
              <a:spcBef>
                <a:spcPts val="0"/>
              </a:spcBef>
              <a:buSzPts val="1000"/>
              <a:buFont typeface="Symbol" panose="05050102010706020507" pitchFamily="18" charset="2"/>
              <a:buChar char=""/>
              <a:tabLst>
                <a:tab pos="457200" algn="l"/>
              </a:tabLst>
            </a:pPr>
            <a:r>
              <a:rPr lang="en-US" sz="1500" b="1" ker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Community Benefit:</a:t>
            </a:r>
            <a:r>
              <a:rPr lang="en-US" sz="1500" ker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The overall benefit the event provides to the Haywood County community including </a:t>
            </a:r>
            <a:r>
              <a:rPr lang="en-US" sz="1500" kern="100">
                <a:solidFill>
                  <a:srgbClr val="000000"/>
                </a:solidFill>
                <a:effectLst/>
                <a:latin typeface="Calibri" panose="020F0502020204030204" pitchFamily="34" charset="0"/>
                <a:ea typeface="Calibri" panose="020F0502020204030204" pitchFamily="34" charset="0"/>
                <a:cs typeface="Arial" panose="020B0604020202020204" pitchFamily="34" charset="0"/>
              </a:rPr>
              <a:t>demonstrated strong partnerships with local businesses or organizations.</a:t>
            </a:r>
          </a:p>
        </p:txBody>
      </p:sp>
      <p:sp>
        <p:nvSpPr>
          <p:cNvPr id="2" name="Explosion: 8 Points 1">
            <a:extLst>
              <a:ext uri="{FF2B5EF4-FFF2-40B4-BE49-F238E27FC236}">
                <a16:creationId xmlns:a16="http://schemas.microsoft.com/office/drawing/2014/main" id="{40F24337-0DD2-4126-6EC5-7F8830E9FDFE}"/>
              </a:ext>
            </a:extLst>
          </p:cNvPr>
          <p:cNvSpPr/>
          <p:nvPr/>
        </p:nvSpPr>
        <p:spPr>
          <a:xfrm>
            <a:off x="740664" y="-84306"/>
            <a:ext cx="1697553" cy="1177254"/>
          </a:xfrm>
          <a:prstGeom prst="irregularSeal1">
            <a:avLst/>
          </a:prstGeom>
          <a:solidFill>
            <a:srgbClr val="F2F2F2"/>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ln w="0"/>
                <a:solidFill>
                  <a:srgbClr val="FFC000"/>
                </a:solidFill>
                <a:effectLst>
                  <a:outerShdw blurRad="38100" dist="19050" dir="2700000" algn="tl" rotWithShape="0">
                    <a:schemeClr val="dk1">
                      <a:alpha val="40000"/>
                    </a:schemeClr>
                  </a:outerShdw>
                </a:effectLst>
              </a:rPr>
              <a:t>NEW</a:t>
            </a:r>
          </a:p>
        </p:txBody>
      </p:sp>
    </p:spTree>
    <p:extLst>
      <p:ext uri="{BB962C8B-B14F-4D97-AF65-F5344CB8AC3E}">
        <p14:creationId xmlns:p14="http://schemas.microsoft.com/office/powerpoint/2010/main" val="18770513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alpha val="64000"/>
          </a:schemeClr>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3A16C1B3-B51A-FF3E-BB2E-55159EC1FAC2}"/>
              </a:ext>
            </a:extLst>
          </p:cNvPr>
          <p:cNvSpPr txBox="1"/>
          <p:nvPr/>
        </p:nvSpPr>
        <p:spPr>
          <a:xfrm>
            <a:off x="2727595" y="166914"/>
            <a:ext cx="6736809" cy="674815"/>
          </a:xfrm>
          <a:prstGeom prst="rect">
            <a:avLst/>
          </a:prstGeom>
          <a:solidFill>
            <a:schemeClr val="tx2"/>
          </a:solidFill>
        </p:spPr>
        <p:style>
          <a:lnRef idx="3">
            <a:schemeClr val="lt1"/>
          </a:lnRef>
          <a:fillRef idx="1">
            <a:schemeClr val="accent1"/>
          </a:fillRef>
          <a:effectRef idx="1">
            <a:schemeClr val="accent1"/>
          </a:effectRef>
          <a:fontRef idx="minor">
            <a:schemeClr val="lt1"/>
          </a:fontRef>
        </p:style>
        <p:txBody>
          <a:bodyPr vert="horz" lIns="91440" tIns="45720" rIns="91440" bIns="45720" rtlCol="0" anchor="b">
            <a:normAutofit/>
            <a:scene3d>
              <a:camera prst="orthographicFront"/>
              <a:lightRig rig="harsh" dir="t"/>
            </a:scene3d>
            <a:sp3d extrusionH="57150" prstMaterial="matte">
              <a:bevelT w="63500" h="12700" prst="angle"/>
              <a:contourClr>
                <a:schemeClr val="bg1">
                  <a:lumMod val="65000"/>
                </a:schemeClr>
              </a:contourClr>
            </a:sp3d>
          </a:bodyPr>
          <a:lstStyle/>
          <a:p>
            <a:pPr algn="ctr">
              <a:lnSpc>
                <a:spcPct val="90000"/>
              </a:lnSpc>
              <a:spcBef>
                <a:spcPct val="0"/>
              </a:spcBef>
              <a:spcAft>
                <a:spcPts val="600"/>
              </a:spcAft>
            </a:pPr>
            <a:r>
              <a:rPr lang="en-US" sz="3600" b="1">
                <a:ln/>
                <a:solidFill>
                  <a:schemeClr val="bg1"/>
                </a:solidFill>
                <a:effectLst>
                  <a:outerShdw blurRad="38100" dist="38100" dir="2700000" algn="tl">
                    <a:srgbClr val="000000">
                      <a:alpha val="43137"/>
                    </a:srgbClr>
                  </a:outerShdw>
                </a:effectLst>
                <a:ea typeface="+mj-ea"/>
                <a:cs typeface="+mj-cs"/>
              </a:rPr>
              <a:t>Tourism Promotion Grants</a:t>
            </a:r>
          </a:p>
        </p:txBody>
      </p:sp>
      <p:sp>
        <p:nvSpPr>
          <p:cNvPr id="6" name="TextBox 5">
            <a:extLst>
              <a:ext uri="{FF2B5EF4-FFF2-40B4-BE49-F238E27FC236}">
                <a16:creationId xmlns:a16="http://schemas.microsoft.com/office/drawing/2014/main" id="{81307F59-D50A-43F1-78DA-4419F9BA4F11}"/>
              </a:ext>
            </a:extLst>
          </p:cNvPr>
          <p:cNvSpPr txBox="1"/>
          <p:nvPr/>
        </p:nvSpPr>
        <p:spPr>
          <a:xfrm>
            <a:off x="220135" y="1035980"/>
            <a:ext cx="11794745" cy="5388142"/>
          </a:xfrm>
          <a:prstGeom prst="rect">
            <a:avLst/>
          </a:prstGeom>
          <a:noFill/>
        </p:spPr>
        <p:txBody>
          <a:bodyPr wrap="square">
            <a:spAutoFit/>
          </a:bodyPr>
          <a:lstStyle/>
          <a:p>
            <a:pPr marL="0" marR="0">
              <a:lnSpc>
                <a:spcPct val="107000"/>
              </a:lnSpc>
              <a:spcBef>
                <a:spcPts val="0"/>
              </a:spcBef>
              <a:spcAft>
                <a:spcPts val="0"/>
              </a:spcAft>
            </a:pPr>
            <a:r>
              <a:rPr lang="en-US" sz="1600" kern="100">
                <a:effectLst/>
                <a:latin typeface="Calibri" panose="020F0502020204030204" pitchFamily="34" charset="0"/>
                <a:ea typeface="Aptos" panose="020B0004020202020204" pitchFamily="34" charset="0"/>
                <a:cs typeface="Calibri" panose="020F0502020204030204" pitchFamily="34" charset="0"/>
              </a:rPr>
              <a:t>The Haywood County Tourism Development Authority's Grant Program is designed to enhance tourism through innovative promotion and development of tourism-related events, activities, and experiences. There are three categories of types of funding: </a:t>
            </a:r>
          </a:p>
          <a:p>
            <a:pPr marL="457200" marR="0">
              <a:lnSpc>
                <a:spcPct val="107000"/>
              </a:lnSpc>
              <a:spcBef>
                <a:spcPts val="0"/>
              </a:spcBef>
              <a:spcAft>
                <a:spcPts val="0"/>
              </a:spcAft>
            </a:pPr>
            <a:r>
              <a:rPr lang="en-US" sz="1600" kern="100">
                <a:effectLst/>
                <a:latin typeface="Calibri" panose="020F0502020204030204" pitchFamily="34" charset="0"/>
                <a:ea typeface="Aptos" panose="020B0004020202020204" pitchFamily="34" charset="0"/>
                <a:cs typeface="Calibri" panose="020F0502020204030204" pitchFamily="34" charset="0"/>
              </a:rPr>
              <a:t>1. Advertising</a:t>
            </a:r>
          </a:p>
          <a:p>
            <a:pPr marL="457200" marR="0">
              <a:lnSpc>
                <a:spcPct val="107000"/>
              </a:lnSpc>
              <a:spcBef>
                <a:spcPts val="0"/>
              </a:spcBef>
              <a:spcAft>
                <a:spcPts val="0"/>
              </a:spcAft>
            </a:pPr>
            <a:r>
              <a:rPr lang="en-US" sz="1600" kern="100">
                <a:effectLst/>
                <a:latin typeface="Calibri" panose="020F0502020204030204" pitchFamily="34" charset="0"/>
                <a:ea typeface="Aptos" panose="020B0004020202020204" pitchFamily="34" charset="0"/>
                <a:cs typeface="Calibri" panose="020F0502020204030204" pitchFamily="34" charset="0"/>
              </a:rPr>
              <a:t>2. Market Research </a:t>
            </a:r>
          </a:p>
          <a:p>
            <a:pPr marL="457200" marR="0">
              <a:lnSpc>
                <a:spcPct val="107000"/>
              </a:lnSpc>
              <a:spcBef>
                <a:spcPts val="0"/>
              </a:spcBef>
              <a:spcAft>
                <a:spcPts val="0"/>
              </a:spcAft>
            </a:pPr>
            <a:r>
              <a:rPr lang="en-US" sz="1600" kern="100">
                <a:effectLst/>
                <a:latin typeface="Calibri" panose="020F0502020204030204" pitchFamily="34" charset="0"/>
                <a:ea typeface="Aptos" panose="020B0004020202020204" pitchFamily="34" charset="0"/>
                <a:cs typeface="Calibri" panose="020F0502020204030204" pitchFamily="34" charset="0"/>
              </a:rPr>
              <a:t>3. Other Promotional Activities that attract visitors to Haywood County</a:t>
            </a:r>
            <a:endParaRPr lang="en-US" sz="1600" kern="100">
              <a:effectLst/>
              <a:latin typeface="Calibri" panose="020F0502020204030204" pitchFamily="34" charset="0"/>
              <a:ea typeface="Aptos" panose="020B0004020202020204" pitchFamily="34" charset="0"/>
              <a:cs typeface="Arial" panose="020B0604020202020204" pitchFamily="34" charset="0"/>
            </a:endParaRPr>
          </a:p>
          <a:p>
            <a:pPr marL="0" marR="0">
              <a:lnSpc>
                <a:spcPct val="105000"/>
              </a:lnSpc>
              <a:spcBef>
                <a:spcPts val="0"/>
              </a:spcBef>
            </a:pPr>
            <a:r>
              <a:rPr lang="en-US" sz="1500" b="1"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500" kern="1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5000"/>
              </a:lnSpc>
              <a:spcBef>
                <a:spcPts val="0"/>
              </a:spcBef>
            </a:pPr>
            <a:r>
              <a:rPr lang="en-US" sz="1600" b="1" kern="10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Who Can Apply: </a:t>
            </a:r>
            <a:endParaRPr lang="en-US" sz="1600" kern="10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endParaRPr>
          </a:p>
          <a:p>
            <a:pPr marL="342900" marR="182880" lvl="0" indent="-342900">
              <a:spcBef>
                <a:spcPts val="0"/>
              </a:spcBef>
              <a:spcAft>
                <a:spcPts val="600"/>
              </a:spcAft>
              <a:buFont typeface="Wingdings" panose="05000000000000000000" pitchFamily="2" charset="2"/>
              <a:buChar char=""/>
              <a:tabLst>
                <a:tab pos="342900" algn="l"/>
                <a:tab pos="1033780" algn="l"/>
                <a:tab pos="1369695" algn="l"/>
                <a:tab pos="2068830" algn="l"/>
                <a:tab pos="2291715" algn="l"/>
                <a:tab pos="3246755" algn="l"/>
                <a:tab pos="4488815" algn="l"/>
                <a:tab pos="5143500" algn="l"/>
                <a:tab pos="5844540" algn="l"/>
              </a:tabLst>
            </a:pPr>
            <a:r>
              <a:rPr lang="en-US" sz="1550">
                <a:effectLst/>
                <a:latin typeface="Calibri" panose="020F0502020204030204" pitchFamily="34" charset="0"/>
                <a:ea typeface="Yu Gothic" panose="020B0400000000000000" pitchFamily="34" charset="-128"/>
              </a:rPr>
              <a:t>Not-for-profit</a:t>
            </a:r>
            <a:r>
              <a:rPr lang="en-US" sz="1550" spc="-110">
                <a:effectLst/>
                <a:latin typeface="Calibri" panose="020F0502020204030204" pitchFamily="34" charset="0"/>
                <a:ea typeface="Yu Gothic" panose="020B0400000000000000" pitchFamily="34" charset="-128"/>
              </a:rPr>
              <a:t> </a:t>
            </a:r>
            <a:r>
              <a:rPr lang="en-US" sz="1550">
                <a:effectLst/>
                <a:latin typeface="Calibri" panose="020F0502020204030204" pitchFamily="34" charset="0"/>
                <a:ea typeface="Yu Gothic" panose="020B0400000000000000" pitchFamily="34" charset="-128"/>
              </a:rPr>
              <a:t>organizations, museums, attractions, governmental agencies, or other non-profit tourism entities. Not-for-profit organizations must have a minimum grant match of 50%.</a:t>
            </a:r>
            <a:endParaRPr lang="en-US" sz="1550">
              <a:effectLst/>
              <a:latin typeface="Arial" panose="020B0604020202020204" pitchFamily="34" charset="0"/>
              <a:ea typeface="Arial" panose="020B0604020202020204" pitchFamily="34" charset="0"/>
            </a:endParaRPr>
          </a:p>
          <a:p>
            <a:pPr marL="342900" marR="182880" lvl="0" indent="-342900">
              <a:spcBef>
                <a:spcPts val="0"/>
              </a:spcBef>
              <a:spcAft>
                <a:spcPts val="600"/>
              </a:spcAft>
              <a:buFont typeface="Wingdings" panose="05000000000000000000" pitchFamily="2" charset="2"/>
              <a:buChar char=""/>
            </a:pPr>
            <a:r>
              <a:rPr lang="en-US" sz="1550">
                <a:effectLst/>
                <a:latin typeface="Calibri" panose="020F0502020204030204" pitchFamily="34" charset="0"/>
                <a:ea typeface="Yu Gothic" panose="020B0400000000000000" pitchFamily="34" charset="-128"/>
              </a:rPr>
              <a:t>For-profit, tourism-based organizations may apply with a minimum grant match of 100%.</a:t>
            </a:r>
            <a:endParaRPr lang="en-US" sz="1550">
              <a:effectLst/>
              <a:latin typeface="Arial" panose="020B0604020202020204" pitchFamily="34" charset="0"/>
              <a:ea typeface="Arial" panose="020B0604020202020204" pitchFamily="34" charset="0"/>
            </a:endParaRPr>
          </a:p>
          <a:p>
            <a:pPr marL="0" marR="0">
              <a:lnSpc>
                <a:spcPct val="105000"/>
              </a:lnSpc>
              <a:spcBef>
                <a:spcPts val="0"/>
              </a:spcBef>
              <a:spcAft>
                <a:spcPts val="600"/>
              </a:spcAft>
            </a:pPr>
            <a:r>
              <a:rPr lang="en-US" sz="1500" b="1"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500" kern="1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5000"/>
              </a:lnSpc>
              <a:spcBef>
                <a:spcPts val="0"/>
              </a:spcBef>
            </a:pPr>
            <a:r>
              <a:rPr lang="en-US" sz="1600" b="1" kern="10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These are the key areas we'll consider when awarding grant funding:</a:t>
            </a:r>
            <a:endParaRPr lang="en-US" sz="1600" kern="10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2000"/>
              </a:lnSpc>
              <a:spcBef>
                <a:spcPts val="0"/>
              </a:spcBef>
              <a:spcAft>
                <a:spcPts val="300"/>
              </a:spcAft>
              <a:buFont typeface="Wingdings" panose="05000000000000000000" pitchFamily="2" charset="2"/>
              <a:buChar char=""/>
            </a:pPr>
            <a:r>
              <a:rPr lang="en-US" sz="1550" b="1"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Visitor Attraction and Economic Impact:</a:t>
            </a:r>
            <a:r>
              <a:rPr lang="en-US" sz="155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 Ability to attract new and increased overnight visitation and potential for economic impact, including its ability to generate revenue, create jobs, and boost local businesses. </a:t>
            </a:r>
            <a:endParaRPr lang="en-US" sz="1550" kern="100">
              <a:effectLst/>
              <a:latin typeface="Calibri" panose="020F0502020204030204" pitchFamily="34" charset="0"/>
              <a:ea typeface="Aptos" panose="020B0004020202020204" pitchFamily="34" charset="0"/>
              <a:cs typeface="Arial" panose="020B0604020202020204" pitchFamily="34" charset="0"/>
            </a:endParaRPr>
          </a:p>
          <a:p>
            <a:pPr marL="342900" marR="0" lvl="0" indent="-342900">
              <a:lnSpc>
                <a:spcPct val="102000"/>
              </a:lnSpc>
              <a:spcBef>
                <a:spcPts val="0"/>
              </a:spcBef>
              <a:spcAft>
                <a:spcPts val="300"/>
              </a:spcAft>
              <a:buFont typeface="Wingdings" panose="05000000000000000000" pitchFamily="2" charset="2"/>
              <a:buChar char=""/>
            </a:pPr>
            <a:r>
              <a:rPr lang="en-US" sz="1550" b="1"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Innovation and Uniqueness:</a:t>
            </a:r>
            <a:r>
              <a:rPr lang="en-US" sz="155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 Creativity, uniqueness, and its contribution to diversifying Haywood County's tourism offerings. Projects that offer new, novel experiences or fill a gap in the current tourism landscape score higher.</a:t>
            </a:r>
            <a:endParaRPr lang="en-US" sz="1550" kern="100">
              <a:effectLst/>
              <a:latin typeface="Calibri" panose="020F0502020204030204" pitchFamily="34" charset="0"/>
              <a:ea typeface="Aptos" panose="020B0004020202020204" pitchFamily="34" charset="0"/>
              <a:cs typeface="Arial" panose="020B0604020202020204" pitchFamily="34" charset="0"/>
            </a:endParaRPr>
          </a:p>
          <a:p>
            <a:pPr marL="342900" marR="0" lvl="0" indent="-342900">
              <a:lnSpc>
                <a:spcPct val="102000"/>
              </a:lnSpc>
              <a:spcBef>
                <a:spcPts val="0"/>
              </a:spcBef>
              <a:spcAft>
                <a:spcPts val="300"/>
              </a:spcAft>
              <a:buFont typeface="Wingdings" panose="05000000000000000000" pitchFamily="2" charset="2"/>
              <a:buChar char=""/>
            </a:pPr>
            <a:r>
              <a:rPr lang="en-US" sz="1550" b="1"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Collaboration and Community Support:</a:t>
            </a:r>
            <a:r>
              <a:rPr lang="en-US" sz="155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 Demonstrating strong collaboration between multiple entities (e.g., local businesses, non-profits, government agencies) and having significant community support or involvement are awarded higher points.</a:t>
            </a:r>
            <a:endParaRPr lang="en-US" sz="1550" kern="100">
              <a:effectLst/>
              <a:latin typeface="Calibri" panose="020F0502020204030204" pitchFamily="34" charset="0"/>
              <a:ea typeface="Aptos" panose="020B0004020202020204" pitchFamily="34" charset="0"/>
              <a:cs typeface="Arial" panose="020B0604020202020204" pitchFamily="34" charset="0"/>
            </a:endParaRPr>
          </a:p>
          <a:p>
            <a:pPr marL="342900" marR="0" lvl="0" indent="-342900">
              <a:lnSpc>
                <a:spcPct val="102000"/>
              </a:lnSpc>
              <a:spcBef>
                <a:spcPts val="0"/>
              </a:spcBef>
              <a:spcAft>
                <a:spcPts val="300"/>
              </a:spcAft>
              <a:buFont typeface="Wingdings" panose="05000000000000000000" pitchFamily="2" charset="2"/>
              <a:buChar char=""/>
            </a:pPr>
            <a:r>
              <a:rPr lang="en-US" sz="1550" b="1"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Seasonal and Off-Peak Promotion:</a:t>
            </a:r>
            <a:r>
              <a:rPr lang="en-US" sz="155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 The project/event aims to extend the tourism season by attracting visitors during off-peak times, contributing to a more even distribution of tourism throughout the year.</a:t>
            </a:r>
            <a:endParaRPr lang="en-US" sz="1550" kern="100">
              <a:effectLst/>
              <a:latin typeface="Calibri" panose="020F0502020204030204" pitchFamily="34" charset="0"/>
              <a:ea typeface="Aptos" panose="020B0004020202020204" pitchFamily="34" charset="0"/>
              <a:cs typeface="Arial" panose="020B0604020202020204" pitchFamily="34" charset="0"/>
            </a:endParaRPr>
          </a:p>
        </p:txBody>
      </p:sp>
      <p:sp>
        <p:nvSpPr>
          <p:cNvPr id="2" name="Explosion: 8 Points 1">
            <a:extLst>
              <a:ext uri="{FF2B5EF4-FFF2-40B4-BE49-F238E27FC236}">
                <a16:creationId xmlns:a16="http://schemas.microsoft.com/office/drawing/2014/main" id="{F22338EB-8721-F19E-3D55-488FD986B66B}"/>
              </a:ext>
            </a:extLst>
          </p:cNvPr>
          <p:cNvSpPr/>
          <p:nvPr/>
        </p:nvSpPr>
        <p:spPr>
          <a:xfrm>
            <a:off x="220135" y="-84306"/>
            <a:ext cx="2507459" cy="1177254"/>
          </a:xfrm>
          <a:prstGeom prst="irregularSeal1">
            <a:avLst/>
          </a:prstGeom>
          <a:solidFill>
            <a:srgbClr val="F2F2F2"/>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ln w="0"/>
                <a:solidFill>
                  <a:srgbClr val="FFC000"/>
                </a:solidFill>
                <a:effectLst>
                  <a:outerShdw blurRad="38100" dist="19050" dir="2700000" algn="tl" rotWithShape="0">
                    <a:schemeClr val="dk1">
                      <a:alpha val="40000"/>
                    </a:schemeClr>
                  </a:outerShdw>
                </a:effectLst>
              </a:rPr>
              <a:t>IMPROVED</a:t>
            </a:r>
          </a:p>
        </p:txBody>
      </p:sp>
    </p:spTree>
    <p:extLst>
      <p:ext uri="{BB962C8B-B14F-4D97-AF65-F5344CB8AC3E}">
        <p14:creationId xmlns:p14="http://schemas.microsoft.com/office/powerpoint/2010/main" val="8178539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grassy field with trees and mountains in the background&#10;&#10;Description automatically generated">
            <a:extLst>
              <a:ext uri="{FF2B5EF4-FFF2-40B4-BE49-F238E27FC236}">
                <a16:creationId xmlns:a16="http://schemas.microsoft.com/office/drawing/2014/main" id="{4B73795B-A390-85A5-EA5E-7213EBC9E244}"/>
              </a:ext>
            </a:extLst>
          </p:cNvPr>
          <p:cNvPicPr>
            <a:picLocks noChangeAspect="1"/>
          </p:cNvPicPr>
          <p:nvPr/>
        </p:nvPicPr>
        <p:blipFill rotWithShape="1">
          <a:blip r:embed="rId2">
            <a:extLst>
              <a:ext uri="{28A0092B-C50C-407E-A947-70E740481C1C}">
                <a14:useLocalDpi xmlns:a14="http://schemas.microsoft.com/office/drawing/2010/main" val="0"/>
              </a:ext>
            </a:extLst>
          </a:blip>
          <a:srcRect t="10000" b="9122"/>
          <a:stretch/>
        </p:blipFill>
        <p:spPr>
          <a:xfrm>
            <a:off x="-189782" y="-425733"/>
            <a:ext cx="12426715" cy="7537733"/>
          </a:xfrm>
          <a:prstGeom prst="rect">
            <a:avLst/>
          </a:prstGeom>
        </p:spPr>
      </p:pic>
      <p:grpSp>
        <p:nvGrpSpPr>
          <p:cNvPr id="3" name="Group 3">
            <a:extLst>
              <a:ext uri="{FF2B5EF4-FFF2-40B4-BE49-F238E27FC236}">
                <a16:creationId xmlns:a16="http://schemas.microsoft.com/office/drawing/2014/main" id="{5C92552E-76C0-8DD1-35BF-D1697560FCDC}"/>
              </a:ext>
            </a:extLst>
          </p:cNvPr>
          <p:cNvGrpSpPr/>
          <p:nvPr/>
        </p:nvGrpSpPr>
        <p:grpSpPr>
          <a:xfrm>
            <a:off x="768294" y="709152"/>
            <a:ext cx="10655411" cy="5609341"/>
            <a:chOff x="0" y="0"/>
            <a:chExt cx="54334112" cy="29065474"/>
          </a:xfrm>
        </p:grpSpPr>
        <p:sp>
          <p:nvSpPr>
            <p:cNvPr id="4" name="Freeform 4">
              <a:extLst>
                <a:ext uri="{FF2B5EF4-FFF2-40B4-BE49-F238E27FC236}">
                  <a16:creationId xmlns:a16="http://schemas.microsoft.com/office/drawing/2014/main" id="{FBDC24A2-688C-0E76-13BD-578DDC1448B9}"/>
                </a:ext>
              </a:extLst>
            </p:cNvPr>
            <p:cNvSpPr/>
            <p:nvPr/>
          </p:nvSpPr>
          <p:spPr>
            <a:xfrm>
              <a:off x="0" y="0"/>
              <a:ext cx="54334110" cy="29065475"/>
            </a:xfrm>
            <a:custGeom>
              <a:avLst/>
              <a:gdLst/>
              <a:ahLst/>
              <a:cxnLst/>
              <a:rect l="l" t="t" r="r" b="b"/>
              <a:pathLst>
                <a:path w="54334110" h="29065475">
                  <a:moveTo>
                    <a:pt x="0" y="0"/>
                  </a:moveTo>
                  <a:lnTo>
                    <a:pt x="54334110" y="0"/>
                  </a:lnTo>
                  <a:lnTo>
                    <a:pt x="54334110" y="29065475"/>
                  </a:lnTo>
                  <a:lnTo>
                    <a:pt x="0" y="29065475"/>
                  </a:lnTo>
                  <a:close/>
                </a:path>
              </a:pathLst>
            </a:custGeom>
            <a:solidFill>
              <a:srgbClr val="004F59">
                <a:alpha val="63922"/>
              </a:srgbClr>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Freeform 5">
            <a:extLst>
              <a:ext uri="{FF2B5EF4-FFF2-40B4-BE49-F238E27FC236}">
                <a16:creationId xmlns:a16="http://schemas.microsoft.com/office/drawing/2014/main" id="{69D7B13B-3D06-9F1F-304E-66F88791F656}"/>
              </a:ext>
            </a:extLst>
          </p:cNvPr>
          <p:cNvSpPr/>
          <p:nvPr/>
        </p:nvSpPr>
        <p:spPr>
          <a:xfrm>
            <a:off x="889500" y="838910"/>
            <a:ext cx="475538" cy="475538"/>
          </a:xfrm>
          <a:custGeom>
            <a:avLst/>
            <a:gdLst/>
            <a:ahLst/>
            <a:cxnLst/>
            <a:rect l="l" t="t" r="r" b="b"/>
            <a:pathLst>
              <a:path w="713307" h="713307">
                <a:moveTo>
                  <a:pt x="0" y="0"/>
                </a:moveTo>
                <a:lnTo>
                  <a:pt x="713307" y="0"/>
                </a:lnTo>
                <a:lnTo>
                  <a:pt x="713307" y="713307"/>
                </a:lnTo>
                <a:lnTo>
                  <a:pt x="0" y="71330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a:extLst>
              <a:ext uri="{FF2B5EF4-FFF2-40B4-BE49-F238E27FC236}">
                <a16:creationId xmlns:a16="http://schemas.microsoft.com/office/drawing/2014/main" id="{9003CC4F-AAC5-B5AB-69AA-7AB5ADE147F3}"/>
              </a:ext>
            </a:extLst>
          </p:cNvPr>
          <p:cNvSpPr/>
          <p:nvPr/>
        </p:nvSpPr>
        <p:spPr>
          <a:xfrm rot="-10800000">
            <a:off x="10703702" y="5628272"/>
            <a:ext cx="475538" cy="475538"/>
          </a:xfrm>
          <a:custGeom>
            <a:avLst/>
            <a:gdLst/>
            <a:ahLst/>
            <a:cxnLst/>
            <a:rect l="l" t="t" r="r" b="b"/>
            <a:pathLst>
              <a:path w="713307" h="713307">
                <a:moveTo>
                  <a:pt x="0" y="0"/>
                </a:moveTo>
                <a:lnTo>
                  <a:pt x="713307" y="0"/>
                </a:lnTo>
                <a:lnTo>
                  <a:pt x="713307" y="713307"/>
                </a:lnTo>
                <a:lnTo>
                  <a:pt x="0" y="71330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nvGrpSpPr>
          <p:cNvPr id="7" name="Group 7">
            <a:extLst>
              <a:ext uri="{FF2B5EF4-FFF2-40B4-BE49-F238E27FC236}">
                <a16:creationId xmlns:a16="http://schemas.microsoft.com/office/drawing/2014/main" id="{45AB35E9-2A45-8329-C064-A056E48FC4DD}"/>
              </a:ext>
            </a:extLst>
          </p:cNvPr>
          <p:cNvGrpSpPr/>
          <p:nvPr/>
        </p:nvGrpSpPr>
        <p:grpSpPr>
          <a:xfrm>
            <a:off x="4370007" y="2522902"/>
            <a:ext cx="2742787" cy="39990"/>
            <a:chOff x="0" y="0"/>
            <a:chExt cx="6350000" cy="92583"/>
          </a:xfrm>
        </p:grpSpPr>
        <p:sp>
          <p:nvSpPr>
            <p:cNvPr id="8" name="Freeform 8">
              <a:extLst>
                <a:ext uri="{FF2B5EF4-FFF2-40B4-BE49-F238E27FC236}">
                  <a16:creationId xmlns:a16="http://schemas.microsoft.com/office/drawing/2014/main" id="{9EDF4E42-2701-D120-0661-09E95AD0CB05}"/>
                </a:ext>
              </a:extLst>
            </p:cNvPr>
            <p:cNvSpPr/>
            <p:nvPr/>
          </p:nvSpPr>
          <p:spPr>
            <a:xfrm>
              <a:off x="0" y="0"/>
              <a:ext cx="6350000" cy="92583"/>
            </a:xfrm>
            <a:custGeom>
              <a:avLst/>
              <a:gdLst/>
              <a:ahLst/>
              <a:cxnLst/>
              <a:rect l="l" t="t" r="r" b="b"/>
              <a:pathLst>
                <a:path w="6350000" h="92583">
                  <a:moveTo>
                    <a:pt x="0" y="0"/>
                  </a:moveTo>
                  <a:lnTo>
                    <a:pt x="6350000" y="0"/>
                  </a:lnTo>
                  <a:lnTo>
                    <a:pt x="6350000" y="92583"/>
                  </a:lnTo>
                  <a:lnTo>
                    <a:pt x="0" y="92583"/>
                  </a:lnTo>
                  <a:close/>
                </a:path>
              </a:pathLst>
            </a:custGeom>
            <a:solidFill>
              <a:srgbClr val="789D4A"/>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a:extLst>
              <a:ext uri="{FF2B5EF4-FFF2-40B4-BE49-F238E27FC236}">
                <a16:creationId xmlns:a16="http://schemas.microsoft.com/office/drawing/2014/main" id="{3E89E489-C8CA-6A97-9169-9244988938E7}"/>
              </a:ext>
            </a:extLst>
          </p:cNvPr>
          <p:cNvGrpSpPr/>
          <p:nvPr/>
        </p:nvGrpSpPr>
        <p:grpSpPr>
          <a:xfrm>
            <a:off x="4370007" y="4713556"/>
            <a:ext cx="2742787" cy="38475"/>
            <a:chOff x="0" y="0"/>
            <a:chExt cx="6350000" cy="89076"/>
          </a:xfrm>
        </p:grpSpPr>
        <p:sp>
          <p:nvSpPr>
            <p:cNvPr id="10" name="Freeform 10">
              <a:extLst>
                <a:ext uri="{FF2B5EF4-FFF2-40B4-BE49-F238E27FC236}">
                  <a16:creationId xmlns:a16="http://schemas.microsoft.com/office/drawing/2014/main" id="{D574FCB2-64B5-EBBC-C55B-DF778DB81BE7}"/>
                </a:ext>
              </a:extLst>
            </p:cNvPr>
            <p:cNvSpPr/>
            <p:nvPr/>
          </p:nvSpPr>
          <p:spPr>
            <a:xfrm>
              <a:off x="0" y="0"/>
              <a:ext cx="6350000" cy="89076"/>
            </a:xfrm>
            <a:custGeom>
              <a:avLst/>
              <a:gdLst/>
              <a:ahLst/>
              <a:cxnLst/>
              <a:rect l="l" t="t" r="r" b="b"/>
              <a:pathLst>
                <a:path w="6350000" h="89076">
                  <a:moveTo>
                    <a:pt x="0" y="0"/>
                  </a:moveTo>
                  <a:lnTo>
                    <a:pt x="6350000" y="0"/>
                  </a:lnTo>
                  <a:lnTo>
                    <a:pt x="6350000" y="89076"/>
                  </a:lnTo>
                  <a:lnTo>
                    <a:pt x="0" y="89076"/>
                  </a:lnTo>
                  <a:close/>
                </a:path>
              </a:pathLst>
            </a:custGeom>
            <a:solidFill>
              <a:srgbClr val="789D4A"/>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11" name="Freeform 11">
            <a:extLst>
              <a:ext uri="{FF2B5EF4-FFF2-40B4-BE49-F238E27FC236}">
                <a16:creationId xmlns:a16="http://schemas.microsoft.com/office/drawing/2014/main" id="{E37843BA-6DDA-0AF7-DE12-1F7018EC772D}"/>
              </a:ext>
            </a:extLst>
          </p:cNvPr>
          <p:cNvSpPr/>
          <p:nvPr/>
        </p:nvSpPr>
        <p:spPr>
          <a:xfrm>
            <a:off x="3760096" y="817139"/>
            <a:ext cx="3859010" cy="1312063"/>
          </a:xfrm>
          <a:custGeom>
            <a:avLst/>
            <a:gdLst/>
            <a:ahLst/>
            <a:cxnLst/>
            <a:rect l="l" t="t" r="r" b="b"/>
            <a:pathLst>
              <a:path w="5788515" h="1968095">
                <a:moveTo>
                  <a:pt x="0" y="0"/>
                </a:moveTo>
                <a:lnTo>
                  <a:pt x="5788516" y="0"/>
                </a:lnTo>
                <a:lnTo>
                  <a:pt x="5788516" y="1968095"/>
                </a:lnTo>
                <a:lnTo>
                  <a:pt x="0" y="1968095"/>
                </a:lnTo>
                <a:lnTo>
                  <a:pt x="0" y="0"/>
                </a:lnTo>
                <a:close/>
              </a:path>
            </a:pathLst>
          </a:custGeom>
          <a:blipFill>
            <a:blip r:embed="rId5"/>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4" name="TextBox 12">
            <a:extLst>
              <a:ext uri="{FF2B5EF4-FFF2-40B4-BE49-F238E27FC236}">
                <a16:creationId xmlns:a16="http://schemas.microsoft.com/office/drawing/2014/main" id="{D74CDEE9-C08D-C83B-77F8-8CC7AF005897}"/>
              </a:ext>
            </a:extLst>
          </p:cNvPr>
          <p:cNvSpPr txBox="1"/>
          <p:nvPr/>
        </p:nvSpPr>
        <p:spPr>
          <a:xfrm>
            <a:off x="1365037" y="3276378"/>
            <a:ext cx="8649127" cy="672043"/>
          </a:xfrm>
          <a:prstGeom prst="rect">
            <a:avLst/>
          </a:prstGeom>
        </p:spPr>
        <p:txBody>
          <a:bodyPr lIns="0" tIns="0" rIns="0" bIns="0" rtlCol="0" anchor="t">
            <a:spAutoFit/>
          </a:bodyPr>
          <a:lstStyle/>
          <a:p>
            <a:pPr marL="0" marR="0" lvl="0" indent="0" algn="ctr" defTabSz="609630" rtl="0" eaLnBrk="1" fontAlgn="auto" latinLnBrk="0" hangingPunct="1">
              <a:lnSpc>
                <a:spcPct val="100000"/>
              </a:lnSpc>
              <a:spcBef>
                <a:spcPts val="0"/>
              </a:spcBef>
              <a:spcAft>
                <a:spcPts val="600"/>
              </a:spcAft>
              <a:buClrTx/>
              <a:buSzTx/>
              <a:buFontTx/>
              <a:buNone/>
              <a:tabLst/>
              <a:defRPr/>
            </a:pPr>
            <a:r>
              <a:rPr kumimoji="0" lang="en-US" sz="4367" b="0" i="0" u="none" strike="noStrike" kern="0" cap="none" spc="0" normalizeH="0" baseline="0" noProof="0">
                <a:ln>
                  <a:noFill/>
                </a:ln>
                <a:solidFill>
                  <a:srgbClr val="D7D2CB"/>
                </a:solidFill>
                <a:effectLst/>
                <a:uLnTx/>
                <a:uFillTx/>
                <a:latin typeface="Calibri"/>
                <a:ea typeface="+mn-ea"/>
                <a:cs typeface="+mn-cs"/>
              </a:rPr>
              <a:t>Staff Reports</a:t>
            </a:r>
          </a:p>
        </p:txBody>
      </p:sp>
    </p:spTree>
    <p:extLst>
      <p:ext uri="{BB962C8B-B14F-4D97-AF65-F5344CB8AC3E}">
        <p14:creationId xmlns:p14="http://schemas.microsoft.com/office/powerpoint/2010/main" val="16362343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pic>
        <p:nvPicPr>
          <p:cNvPr id="17" name="Picture 16" descr="A group of circles in different colors&#10;&#10;Description automatically generated">
            <a:extLst>
              <a:ext uri="{FF2B5EF4-FFF2-40B4-BE49-F238E27FC236}">
                <a16:creationId xmlns:a16="http://schemas.microsoft.com/office/drawing/2014/main" id="{A3A9CC47-BFA9-3BBD-3E7F-481640BC42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936" y="352184"/>
            <a:ext cx="602265" cy="588129"/>
          </a:xfrm>
          <a:prstGeom prst="rect">
            <a:avLst/>
          </a:prstGeom>
        </p:spPr>
      </p:pic>
      <p:sp>
        <p:nvSpPr>
          <p:cNvPr id="5" name="TextBox 4">
            <a:extLst>
              <a:ext uri="{FF2B5EF4-FFF2-40B4-BE49-F238E27FC236}">
                <a16:creationId xmlns:a16="http://schemas.microsoft.com/office/drawing/2014/main" id="{7C84AD8D-62F2-CB8D-07B3-62BBD886B78E}"/>
              </a:ext>
            </a:extLst>
          </p:cNvPr>
          <p:cNvSpPr txBox="1"/>
          <p:nvPr/>
        </p:nvSpPr>
        <p:spPr>
          <a:xfrm>
            <a:off x="113369" y="2649299"/>
            <a:ext cx="5686065" cy="2144498"/>
          </a:xfrm>
          <a:prstGeom prst="rect">
            <a:avLst/>
          </a:prstGeom>
          <a:noFill/>
        </p:spPr>
        <p:txBody>
          <a:bodyPr wrap="square" rtlCol="0">
            <a:spAutoFit/>
          </a:bodyPr>
          <a:lstStyle/>
          <a:p>
            <a:pPr defTabSz="1219170">
              <a:buClr>
                <a:srgbClr val="000000"/>
              </a:buClr>
            </a:pPr>
            <a:r>
              <a:rPr lang="en-US" sz="2667" b="1" kern="0">
                <a:solidFill>
                  <a:srgbClr val="000000"/>
                </a:solidFill>
                <a:latin typeface="Avenir Next LT Pro" panose="020B0504020202020204" pitchFamily="34" charset="0"/>
                <a:cs typeface="Arial"/>
                <a:sym typeface="Arial"/>
              </a:rPr>
              <a:t>TODAY - Testing Critical Issues </a:t>
            </a:r>
          </a:p>
          <a:p>
            <a:pPr marL="380990" indent="-380990" defTabSz="1219170">
              <a:buClr>
                <a:srgbClr val="000000"/>
              </a:buClr>
              <a:buFont typeface="Arial" panose="020B0604020202020204" pitchFamily="34" charset="0"/>
              <a:buChar char="•"/>
            </a:pPr>
            <a:r>
              <a:rPr lang="en-US" sz="2667" kern="0">
                <a:solidFill>
                  <a:srgbClr val="000000"/>
                </a:solidFill>
                <a:latin typeface="Avenir Next LT Pro" panose="020B0504020202020204" pitchFamily="34" charset="0"/>
                <a:cs typeface="Arial"/>
                <a:sym typeface="Arial"/>
              </a:rPr>
              <a:t>What Makes Sense?</a:t>
            </a:r>
          </a:p>
          <a:p>
            <a:pPr marL="380990" indent="-380990" defTabSz="1219170">
              <a:buClr>
                <a:srgbClr val="000000"/>
              </a:buClr>
              <a:buFont typeface="Arial" panose="020B0604020202020204" pitchFamily="34" charset="0"/>
              <a:buChar char="•"/>
            </a:pPr>
            <a:r>
              <a:rPr lang="en-US" sz="2667" kern="0">
                <a:solidFill>
                  <a:srgbClr val="000000"/>
                </a:solidFill>
                <a:latin typeface="Avenir Next LT Pro" panose="020B0504020202020204" pitchFamily="34" charset="0"/>
                <a:cs typeface="Arial"/>
                <a:sym typeface="Arial"/>
              </a:rPr>
              <a:t>Where Are We Off?</a:t>
            </a:r>
          </a:p>
          <a:p>
            <a:pPr marL="380990" indent="-380990" defTabSz="1219170">
              <a:buClr>
                <a:srgbClr val="000000"/>
              </a:buClr>
              <a:buFont typeface="Arial" panose="020B0604020202020204" pitchFamily="34" charset="0"/>
              <a:buChar char="•"/>
            </a:pPr>
            <a:r>
              <a:rPr lang="en-US" sz="2667" kern="0">
                <a:solidFill>
                  <a:srgbClr val="000000"/>
                </a:solidFill>
                <a:latin typeface="Avenir Next LT Pro" panose="020B0504020202020204" pitchFamily="34" charset="0"/>
                <a:cs typeface="Arial"/>
                <a:sym typeface="Arial"/>
              </a:rPr>
              <a:t>What Are We Missing? </a:t>
            </a:r>
          </a:p>
          <a:p>
            <a:pPr defTabSz="1219170">
              <a:buClr>
                <a:srgbClr val="000000"/>
              </a:buClr>
            </a:pPr>
            <a:endParaRPr lang="en-US" sz="2667" kern="0">
              <a:solidFill>
                <a:srgbClr val="000000"/>
              </a:solidFill>
              <a:latin typeface="Avenir Next LT Pro" panose="020B0504020202020204" pitchFamily="34" charset="0"/>
              <a:cs typeface="Arial"/>
              <a:sym typeface="Arial"/>
            </a:endParaRPr>
          </a:p>
        </p:txBody>
      </p:sp>
      <p:sp>
        <p:nvSpPr>
          <p:cNvPr id="18" name="Google Shape;360;p59">
            <a:extLst>
              <a:ext uri="{FF2B5EF4-FFF2-40B4-BE49-F238E27FC236}">
                <a16:creationId xmlns:a16="http://schemas.microsoft.com/office/drawing/2014/main" id="{F96A9F90-935F-E8B1-335F-9A5870CC515D}"/>
              </a:ext>
            </a:extLst>
          </p:cNvPr>
          <p:cNvSpPr txBox="1">
            <a:spLocks/>
          </p:cNvSpPr>
          <p:nvPr/>
        </p:nvSpPr>
        <p:spPr>
          <a:xfrm>
            <a:off x="1410269" y="375313"/>
            <a:ext cx="10515600" cy="1325033"/>
          </a:xfrm>
          <a:prstGeom prst="rect">
            <a:avLst/>
          </a:prstGeom>
          <a:noFill/>
          <a:ln>
            <a:noFill/>
          </a:ln>
        </p:spPr>
        <p:txBody>
          <a:bodyPr spcFirstLastPara="1" vert="horz" wrap="square" lIns="0" tIns="0" rIns="0" bIns="0" rtlCol="0" anchor="t" anchorCtr="0">
            <a:noAutofit/>
          </a:bodyPr>
          <a:lstStyle>
            <a:defPPr marR="0" lvl="0" algn="l" rtl="0">
              <a:lnSpc>
                <a:spcPct val="100000"/>
              </a:lnSpc>
              <a:spcBef>
                <a:spcPts val="0"/>
              </a:spcBef>
              <a:spcAft>
                <a:spcPts val="0"/>
              </a:spcAft>
              <a:defRPr/>
            </a:defPPr>
            <a:lvl1pPr marR="0" lvl="0" algn="l" defTabSz="685800" rtl="0" eaLnBrk="1" latinLnBrk="0" hangingPunct="1">
              <a:lnSpc>
                <a:spcPct val="100000"/>
              </a:lnSpc>
              <a:spcBef>
                <a:spcPts val="0"/>
              </a:spcBef>
              <a:spcAft>
                <a:spcPts val="0"/>
              </a:spcAft>
              <a:buClr>
                <a:schemeClr val="dk1"/>
              </a:buClr>
              <a:buSzPts val="2800"/>
              <a:buFont typeface="Arial"/>
              <a:buNone/>
              <a:defRPr sz="2400" b="1" i="0" u="none" strike="noStrike" kern="1200" cap="none">
                <a:solidFill>
                  <a:srgbClr val="4D4D4E"/>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defTabSz="914377">
              <a:buClr>
                <a:srgbClr val="2E2E2E"/>
              </a:buClr>
            </a:pPr>
            <a:r>
              <a:rPr lang="en-US" sz="3200">
                <a:solidFill>
                  <a:srgbClr val="03045E"/>
                </a:solidFill>
                <a:latin typeface="Avenir Next LT Pro"/>
              </a:rPr>
              <a:t>The Purpose </a:t>
            </a:r>
            <a:endParaRPr lang="en-US" sz="3133">
              <a:solidFill>
                <a:srgbClr val="03045E"/>
              </a:solidFill>
              <a:latin typeface="Avenir Next LT Pro" panose="020B0504020202020204" pitchFamily="34" charset="77"/>
            </a:endParaRPr>
          </a:p>
        </p:txBody>
      </p:sp>
      <p:sp>
        <p:nvSpPr>
          <p:cNvPr id="46" name="Arrow: Right 45">
            <a:extLst>
              <a:ext uri="{FF2B5EF4-FFF2-40B4-BE49-F238E27FC236}">
                <a16:creationId xmlns:a16="http://schemas.microsoft.com/office/drawing/2014/main" id="{3EF0C78A-5283-6108-D198-37D09C35EAAB}"/>
              </a:ext>
            </a:extLst>
          </p:cNvPr>
          <p:cNvSpPr/>
          <p:nvPr/>
        </p:nvSpPr>
        <p:spPr>
          <a:xfrm>
            <a:off x="5247316" y="2898564"/>
            <a:ext cx="1202725" cy="1325033"/>
          </a:xfrm>
          <a:prstGeom prst="righ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C00000"/>
              </a:solidFill>
              <a:latin typeface="Calibri" panose="020F0502020204030204"/>
              <a:sym typeface="Arial"/>
            </a:endParaRPr>
          </a:p>
        </p:txBody>
      </p:sp>
      <p:sp>
        <p:nvSpPr>
          <p:cNvPr id="47" name="TextBox 46">
            <a:extLst>
              <a:ext uri="{FF2B5EF4-FFF2-40B4-BE49-F238E27FC236}">
                <a16:creationId xmlns:a16="http://schemas.microsoft.com/office/drawing/2014/main" id="{CF664069-1AA7-59C7-6315-FB5F8E1D9998}"/>
              </a:ext>
            </a:extLst>
          </p:cNvPr>
          <p:cNvSpPr txBox="1"/>
          <p:nvPr/>
        </p:nvSpPr>
        <p:spPr>
          <a:xfrm>
            <a:off x="6585604" y="2649299"/>
            <a:ext cx="5686065" cy="1734064"/>
          </a:xfrm>
          <a:prstGeom prst="rect">
            <a:avLst/>
          </a:prstGeom>
          <a:noFill/>
        </p:spPr>
        <p:txBody>
          <a:bodyPr wrap="square" rtlCol="0">
            <a:spAutoFit/>
          </a:bodyPr>
          <a:lstStyle/>
          <a:p>
            <a:pPr defTabSz="1219170">
              <a:buClr>
                <a:srgbClr val="000000"/>
              </a:buClr>
            </a:pPr>
            <a:r>
              <a:rPr lang="en-US" sz="2667" b="1" kern="0">
                <a:solidFill>
                  <a:srgbClr val="000000"/>
                </a:solidFill>
                <a:latin typeface="Avenir Next LT Pro" panose="020B0504020202020204" pitchFamily="34" charset="0"/>
                <a:cs typeface="Arial"/>
                <a:sym typeface="Arial"/>
              </a:rPr>
              <a:t>NEXT - What Do We Do About It</a:t>
            </a:r>
          </a:p>
          <a:p>
            <a:pPr marL="380990" indent="-380990" defTabSz="1219170">
              <a:buClr>
                <a:srgbClr val="000000"/>
              </a:buClr>
              <a:buFont typeface="Arial" panose="020B0604020202020204" pitchFamily="34" charset="0"/>
              <a:buChar char="•"/>
            </a:pPr>
            <a:r>
              <a:rPr lang="en-US" sz="2667" kern="0">
                <a:solidFill>
                  <a:srgbClr val="000000"/>
                </a:solidFill>
                <a:latin typeface="Avenir Next LT Pro" panose="020B0504020202020204" pitchFamily="34" charset="0"/>
                <a:cs typeface="Arial"/>
                <a:sym typeface="Arial"/>
              </a:rPr>
              <a:t>Strategy Goals/Pillars</a:t>
            </a:r>
          </a:p>
          <a:p>
            <a:pPr marL="380990" indent="-380990" defTabSz="1219170">
              <a:buClr>
                <a:srgbClr val="000000"/>
              </a:buClr>
              <a:buFont typeface="Arial" panose="020B0604020202020204" pitchFamily="34" charset="0"/>
              <a:buChar char="•"/>
            </a:pPr>
            <a:r>
              <a:rPr lang="en-US" sz="2667" kern="0">
                <a:solidFill>
                  <a:srgbClr val="000000"/>
                </a:solidFill>
                <a:latin typeface="Avenir Next LT Pro" panose="020B0504020202020204" pitchFamily="34" charset="0"/>
                <a:cs typeface="Arial"/>
                <a:sym typeface="Arial"/>
              </a:rPr>
              <a:t>Objectives </a:t>
            </a:r>
          </a:p>
          <a:p>
            <a:pPr marL="380990" indent="-380990" defTabSz="1219170">
              <a:buClr>
                <a:srgbClr val="000000"/>
              </a:buClr>
              <a:buFont typeface="Arial" panose="020B0604020202020204" pitchFamily="34" charset="0"/>
              <a:buChar char="•"/>
            </a:pPr>
            <a:r>
              <a:rPr lang="en-US" sz="2667" kern="0">
                <a:solidFill>
                  <a:srgbClr val="000000"/>
                </a:solidFill>
                <a:latin typeface="Avenir Next LT Pro" panose="020B0504020202020204" pitchFamily="34" charset="0"/>
                <a:cs typeface="Arial"/>
                <a:sym typeface="Arial"/>
              </a:rPr>
              <a:t>Tactical Recommendations </a:t>
            </a:r>
          </a:p>
        </p:txBody>
      </p:sp>
    </p:spTree>
    <p:extLst>
      <p:ext uri="{BB962C8B-B14F-4D97-AF65-F5344CB8AC3E}">
        <p14:creationId xmlns:p14="http://schemas.microsoft.com/office/powerpoint/2010/main" val="5203465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alpha val="64000"/>
          </a:schemeClr>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791BC10-D797-CD9C-8035-E9C16E368BF7}"/>
              </a:ext>
            </a:extLst>
          </p:cNvPr>
          <p:cNvSpPr txBox="1"/>
          <p:nvPr/>
        </p:nvSpPr>
        <p:spPr>
          <a:xfrm>
            <a:off x="2279567" y="276161"/>
            <a:ext cx="7402573" cy="674815"/>
          </a:xfrm>
          <a:prstGeom prst="rect">
            <a:avLst/>
          </a:prstGeom>
          <a:solidFill>
            <a:schemeClr val="tx2"/>
          </a:solidFill>
        </p:spPr>
        <p:style>
          <a:lnRef idx="3">
            <a:schemeClr val="lt1"/>
          </a:lnRef>
          <a:fillRef idx="1">
            <a:schemeClr val="accent1"/>
          </a:fillRef>
          <a:effectRef idx="1">
            <a:schemeClr val="accent1"/>
          </a:effectRef>
          <a:fontRef idx="minor">
            <a:schemeClr val="lt1"/>
          </a:fontRef>
        </p:style>
        <p:txBody>
          <a:bodyPr vert="horz" lIns="91440" tIns="45720" rIns="91440" bIns="45720" rtlCol="0" anchor="b">
            <a:norm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3600" b="1" i="0" u="none" strike="noStrike" kern="1200" cap="none" spc="0" normalizeH="0" baseline="0" noProof="0">
                <a:ln/>
                <a:solidFill>
                  <a:prstClr val="white"/>
                </a:solidFill>
                <a:effectLst>
                  <a:outerShdw blurRad="38100" dist="38100" dir="2700000" algn="tl">
                    <a:srgbClr val="000000">
                      <a:alpha val="43137"/>
                    </a:srgbClr>
                  </a:outerShdw>
                </a:effectLst>
                <a:uLnTx/>
                <a:uFillTx/>
                <a:latin typeface="Calibri"/>
                <a:ea typeface="+mn-ea"/>
                <a:cs typeface="+mn-cs"/>
              </a:rPr>
              <a:t>Grant Timeline &amp; Workshops</a:t>
            </a:r>
          </a:p>
        </p:txBody>
      </p:sp>
      <p:graphicFrame>
        <p:nvGraphicFramePr>
          <p:cNvPr id="32" name="TextBox 2">
            <a:extLst>
              <a:ext uri="{FF2B5EF4-FFF2-40B4-BE49-F238E27FC236}">
                <a16:creationId xmlns:a16="http://schemas.microsoft.com/office/drawing/2014/main" id="{FC1F9A84-84E1-ADEE-A092-EACF6CD34B2D}"/>
              </a:ext>
            </a:extLst>
          </p:cNvPr>
          <p:cNvGraphicFramePr/>
          <p:nvPr/>
        </p:nvGraphicFramePr>
        <p:xfrm>
          <a:off x="396241" y="1303528"/>
          <a:ext cx="11169226" cy="48028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Rounded Corners 2">
            <a:extLst>
              <a:ext uri="{FF2B5EF4-FFF2-40B4-BE49-F238E27FC236}">
                <a16:creationId xmlns:a16="http://schemas.microsoft.com/office/drawing/2014/main" id="{56DB1239-D271-6F91-A376-60367AD4F923}"/>
              </a:ext>
            </a:extLst>
          </p:cNvPr>
          <p:cNvSpPr/>
          <p:nvPr/>
        </p:nvSpPr>
        <p:spPr>
          <a:xfrm>
            <a:off x="396240" y="2029968"/>
            <a:ext cx="2474975" cy="1508760"/>
          </a:xfrm>
          <a:prstGeom prst="roundRect">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ectangle: Rounded Corners 3">
            <a:extLst>
              <a:ext uri="{FF2B5EF4-FFF2-40B4-BE49-F238E27FC236}">
                <a16:creationId xmlns:a16="http://schemas.microsoft.com/office/drawing/2014/main" id="{2AC64E25-4597-03FE-83FF-0CFF6F0B03AB}"/>
              </a:ext>
            </a:extLst>
          </p:cNvPr>
          <p:cNvSpPr/>
          <p:nvPr/>
        </p:nvSpPr>
        <p:spPr>
          <a:xfrm>
            <a:off x="1633727" y="3901440"/>
            <a:ext cx="2474975" cy="1508760"/>
          </a:xfrm>
          <a:prstGeom prst="roundRect">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Rectangle: Rounded Corners 4">
            <a:extLst>
              <a:ext uri="{FF2B5EF4-FFF2-40B4-BE49-F238E27FC236}">
                <a16:creationId xmlns:a16="http://schemas.microsoft.com/office/drawing/2014/main" id="{BD5D6713-8743-6A12-1ACD-7F970EB01A89}"/>
              </a:ext>
            </a:extLst>
          </p:cNvPr>
          <p:cNvSpPr/>
          <p:nvPr/>
        </p:nvSpPr>
        <p:spPr>
          <a:xfrm>
            <a:off x="6599597" y="3901440"/>
            <a:ext cx="2474975" cy="1868424"/>
          </a:xfrm>
          <a:prstGeom prst="roundRect">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tangle: Rounded Corners 5">
            <a:extLst>
              <a:ext uri="{FF2B5EF4-FFF2-40B4-BE49-F238E27FC236}">
                <a16:creationId xmlns:a16="http://schemas.microsoft.com/office/drawing/2014/main" id="{94E92B90-8F14-6068-A3CC-2B93BF2E1E3A}"/>
              </a:ext>
            </a:extLst>
          </p:cNvPr>
          <p:cNvSpPr/>
          <p:nvPr/>
        </p:nvSpPr>
        <p:spPr>
          <a:xfrm>
            <a:off x="2871214" y="1369568"/>
            <a:ext cx="2474975" cy="2169160"/>
          </a:xfrm>
          <a:prstGeom prst="roundRect">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a:extLst>
              <a:ext uri="{FF2B5EF4-FFF2-40B4-BE49-F238E27FC236}">
                <a16:creationId xmlns:a16="http://schemas.microsoft.com/office/drawing/2014/main" id="{E133CDC5-ADEB-9F0C-1795-CE22F63F3D5D}"/>
              </a:ext>
            </a:extLst>
          </p:cNvPr>
          <p:cNvSpPr txBox="1"/>
          <p:nvPr/>
        </p:nvSpPr>
        <p:spPr>
          <a:xfrm>
            <a:off x="3048762" y="6371773"/>
            <a:ext cx="6094476"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a:ea typeface="+mn-ea"/>
                <a:cs typeface="+mn-cs"/>
                <a:hlinkClick r:id="rId7"/>
              </a:rPr>
              <a:t>https://haywoodtda.com/grants/</a:t>
            </a:r>
            <a:r>
              <a:rPr kumimoji="0" lang="en-US" sz="1800" b="1" i="0" u="none" strike="noStrike" kern="1200" cap="none" spc="0" normalizeH="0" baseline="0" noProof="0">
                <a:ln>
                  <a:noFill/>
                </a:ln>
                <a:solidFill>
                  <a:prstClr val="black"/>
                </a:solidFill>
                <a:effectLst/>
                <a:uLnTx/>
                <a:uFillTx/>
                <a:latin typeface="Calibri"/>
                <a:ea typeface="+mn-ea"/>
                <a:cs typeface="+mn-cs"/>
              </a:rPr>
              <a:t> </a:t>
            </a:r>
          </a:p>
        </p:txBody>
      </p:sp>
    </p:spTree>
    <p:extLst>
      <p:ext uri="{BB962C8B-B14F-4D97-AF65-F5344CB8AC3E}">
        <p14:creationId xmlns:p14="http://schemas.microsoft.com/office/powerpoint/2010/main" val="25495915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D138BFB-EB8F-D39C-C091-003A91BD0160}"/>
              </a:ext>
            </a:extLst>
          </p:cNvPr>
          <p:cNvSpPr txBox="1"/>
          <p:nvPr/>
        </p:nvSpPr>
        <p:spPr>
          <a:xfrm>
            <a:off x="315390" y="1859339"/>
            <a:ext cx="3537975" cy="3139321"/>
          </a:xfrm>
          <a:prstGeom prst="rect">
            <a:avLst/>
          </a:prstGeom>
          <a:noFill/>
        </p:spPr>
        <p:txBody>
          <a:bodyPr wrap="square" rtlCol="0">
            <a:spAutoFit/>
          </a:bodyPr>
          <a:lstStyle/>
          <a:p>
            <a:pPr marL="285750" indent="-285750">
              <a:buFont typeface="Wingdings" panose="05000000000000000000" pitchFamily="2" charset="2"/>
              <a:buChar char="ü"/>
            </a:pPr>
            <a:r>
              <a:rPr lang="en-US"/>
              <a:t>Per the approved lease, we can renew for up to four, one-year terms. This extension is 1 of 4.</a:t>
            </a:r>
          </a:p>
          <a:p>
            <a:pPr marL="285750" indent="-285750">
              <a:buFont typeface="Wingdings" panose="05000000000000000000" pitchFamily="2" charset="2"/>
              <a:buChar char="ü"/>
            </a:pPr>
            <a:endParaRPr lang="en-US"/>
          </a:p>
          <a:p>
            <a:pPr marL="285750" indent="-285750">
              <a:buFont typeface="Wingdings" panose="05000000000000000000" pitchFamily="2" charset="2"/>
              <a:buChar char="ü"/>
            </a:pPr>
            <a:r>
              <a:rPr lang="en-US"/>
              <a:t>On Feb. 28, 2024, we submitted written intent to extend the lease through June 30, 2025</a:t>
            </a:r>
          </a:p>
          <a:p>
            <a:pPr marL="285750" indent="-285750">
              <a:buFont typeface="Wingdings" panose="05000000000000000000" pitchFamily="2" charset="2"/>
              <a:buChar char="ü"/>
            </a:pPr>
            <a:endParaRPr lang="en-US"/>
          </a:p>
          <a:p>
            <a:pPr marL="285750" indent="-285750">
              <a:buFont typeface="Wingdings" panose="05000000000000000000" pitchFamily="2" charset="2"/>
              <a:buChar char="ü"/>
            </a:pPr>
            <a:r>
              <a:rPr lang="en-US"/>
              <a:t>Per the lease, the monthly rent increases 5% so the new monthly rent will be $4,410</a:t>
            </a:r>
          </a:p>
        </p:txBody>
      </p:sp>
      <p:pic>
        <p:nvPicPr>
          <p:cNvPr id="6" name="Picture 5" descr="A lake surrounded by trees&#10;&#10;Description automatically generated">
            <a:extLst>
              <a:ext uri="{FF2B5EF4-FFF2-40B4-BE49-F238E27FC236}">
                <a16:creationId xmlns:a16="http://schemas.microsoft.com/office/drawing/2014/main" id="{28955B34-FC7C-BC4F-1386-7B6FD70D29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02057" y="234974"/>
            <a:ext cx="4785124" cy="3583305"/>
          </a:xfrm>
          <a:prstGeom prst="rect">
            <a:avLst/>
          </a:prstGeom>
          <a:ln>
            <a:noFill/>
          </a:ln>
          <a:effectLst>
            <a:outerShdw blurRad="292100" dist="139700" dir="2700000" algn="tl" rotWithShape="0">
              <a:srgbClr val="333333">
                <a:alpha val="65000"/>
              </a:srgbClr>
            </a:outerShdw>
          </a:effectLst>
        </p:spPr>
      </p:pic>
      <p:pic>
        <p:nvPicPr>
          <p:cNvPr id="8" name="Picture 7" descr="A group of women posing for a photo&#10;&#10;Description automatically generated">
            <a:extLst>
              <a:ext uri="{FF2B5EF4-FFF2-40B4-BE49-F238E27FC236}">
                <a16:creationId xmlns:a16="http://schemas.microsoft.com/office/drawing/2014/main" id="{3B8E056F-8461-5B58-DE66-FC325F49F7B7}"/>
              </a:ext>
            </a:extLst>
          </p:cNvPr>
          <p:cNvPicPr>
            <a:picLocks noChangeAspect="1"/>
          </p:cNvPicPr>
          <p:nvPr/>
        </p:nvPicPr>
        <p:blipFill rotWithShape="1">
          <a:blip r:embed="rId3">
            <a:extLst>
              <a:ext uri="{28A0092B-C50C-407E-A947-70E740481C1C}">
                <a14:useLocalDpi xmlns:a14="http://schemas.microsoft.com/office/drawing/2010/main" val="0"/>
              </a:ext>
            </a:extLst>
          </a:blip>
          <a:srcRect l="13631" t="10883" r="8170"/>
          <a:stretch/>
        </p:blipFill>
        <p:spPr>
          <a:xfrm>
            <a:off x="3853365" y="3281482"/>
            <a:ext cx="4398264" cy="3341544"/>
          </a:xfrm>
          <a:prstGeom prst="rect">
            <a:avLst/>
          </a:prstGeom>
          <a:ln>
            <a:noFill/>
          </a:ln>
          <a:effectLst>
            <a:outerShdw blurRad="292100" dist="139700" dir="2700000" algn="tl" rotWithShape="0">
              <a:srgbClr val="333333">
                <a:alpha val="65000"/>
              </a:srgbClr>
            </a:outerShdw>
          </a:effectLst>
        </p:spPr>
      </p:pic>
      <p:sp>
        <p:nvSpPr>
          <p:cNvPr id="3" name="TextBox 2">
            <a:extLst>
              <a:ext uri="{FF2B5EF4-FFF2-40B4-BE49-F238E27FC236}">
                <a16:creationId xmlns:a16="http://schemas.microsoft.com/office/drawing/2014/main" id="{06E1442A-9FB7-7ED1-061C-3D6FD60D12AE}"/>
              </a:ext>
            </a:extLst>
          </p:cNvPr>
          <p:cNvSpPr txBox="1"/>
          <p:nvPr/>
        </p:nvSpPr>
        <p:spPr>
          <a:xfrm>
            <a:off x="137913" y="591590"/>
            <a:ext cx="4507239" cy="637282"/>
          </a:xfrm>
          <a:prstGeom prst="rect">
            <a:avLst/>
          </a:prstGeom>
          <a:solidFill>
            <a:srgbClr val="5198D4"/>
          </a:solidFill>
        </p:spPr>
        <p:style>
          <a:lnRef idx="3">
            <a:schemeClr val="lt1"/>
          </a:lnRef>
          <a:fillRef idx="1">
            <a:schemeClr val="accent1"/>
          </a:fillRef>
          <a:effectRef idx="1">
            <a:schemeClr val="accent1"/>
          </a:effectRef>
          <a:fontRef idx="minor">
            <a:schemeClr val="lt1"/>
          </a:fontRef>
        </p:style>
        <p:txBody>
          <a:bodyPr vert="horz" lIns="91440" tIns="45720" rIns="91440" bIns="45720" rtlCol="0" anchor="b">
            <a:norm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3600" b="1" i="0" u="none" strike="noStrike" kern="1200" cap="none" spc="0" normalizeH="0" baseline="0" noProof="0">
                <a:ln/>
                <a:solidFill>
                  <a:prstClr val="white"/>
                </a:solidFill>
                <a:effectLst>
                  <a:outerShdw blurRad="38100" dist="38100" dir="2700000" algn="tl">
                    <a:srgbClr val="000000">
                      <a:alpha val="43137"/>
                    </a:srgbClr>
                  </a:outerShdw>
                </a:effectLst>
                <a:uLnTx/>
                <a:uFillTx/>
                <a:latin typeface="Calibri"/>
                <a:ea typeface="+mn-ea"/>
                <a:cs typeface="+mn-cs"/>
              </a:rPr>
              <a:t>Lease Extension</a:t>
            </a:r>
          </a:p>
        </p:txBody>
      </p:sp>
    </p:spTree>
    <p:extLst>
      <p:ext uri="{BB962C8B-B14F-4D97-AF65-F5344CB8AC3E}">
        <p14:creationId xmlns:p14="http://schemas.microsoft.com/office/powerpoint/2010/main" val="4456547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92BCD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965C8-0064-68B5-D246-1BB596650B9B}"/>
              </a:ext>
            </a:extLst>
          </p:cNvPr>
          <p:cNvSpPr>
            <a:spLocks noGrp="1"/>
          </p:cNvSpPr>
          <p:nvPr>
            <p:ph type="title"/>
          </p:nvPr>
        </p:nvSpPr>
        <p:spPr>
          <a:xfrm>
            <a:off x="859347" y="4413420"/>
            <a:ext cx="6248048" cy="1605752"/>
          </a:xfrm>
        </p:spPr>
        <p:txBody>
          <a:bodyPr vert="horz" lIns="109728" tIns="109728" rIns="109728" bIns="91440" rtlCol="0" anchor="b">
            <a:normAutofit/>
          </a:bodyPr>
          <a:lstStyle/>
          <a:p>
            <a:pPr algn="ctr">
              <a:lnSpc>
                <a:spcPct val="100000"/>
              </a:lnSpc>
              <a:spcBef>
                <a:spcPts val="0"/>
              </a:spcBef>
            </a:pPr>
            <a:r>
              <a:rPr lang="en-US" b="1" kern="0">
                <a:solidFill>
                  <a:schemeClr val="bg1"/>
                </a:solidFill>
                <a:effectLst>
                  <a:outerShdw blurRad="38100" dist="38100" dir="2700000" algn="tl">
                    <a:srgbClr val="000000">
                      <a:alpha val="43137"/>
                    </a:srgbClr>
                  </a:outerShdw>
                </a:effectLst>
                <a:latin typeface="Calibri"/>
                <a:ea typeface="Calibri"/>
                <a:cs typeface="Calibri"/>
              </a:rPr>
              <a:t>Jan 31, Feb 1 &amp; 2 2025</a:t>
            </a:r>
            <a:br>
              <a:rPr lang="en-US" ker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br>
            <a:r>
              <a:rPr lang="en-US" kern="0" err="1">
                <a:solidFill>
                  <a:schemeClr val="bg1"/>
                </a:solidFill>
                <a:effectLst>
                  <a:outerShdw blurRad="38100" dist="38100" dir="2700000" algn="tl">
                    <a:srgbClr val="000000">
                      <a:alpha val="43137"/>
                    </a:srgbClr>
                  </a:outerShdw>
                </a:effectLst>
                <a:latin typeface="Calibri"/>
                <a:ea typeface="Calibri"/>
                <a:cs typeface="Calibri"/>
              </a:rPr>
              <a:t>NCSmokiesIceFest.com</a:t>
            </a:r>
            <a:endParaRPr lang="en-US">
              <a:solidFill>
                <a:schemeClr val="bg1"/>
              </a:solidFill>
              <a:latin typeface="Calibri"/>
              <a:ea typeface="Calibri"/>
              <a:cs typeface="Calibri"/>
            </a:endParaRPr>
          </a:p>
        </p:txBody>
      </p:sp>
      <p:pic>
        <p:nvPicPr>
          <p:cNvPr id="12" name="Picture 11">
            <a:extLst>
              <a:ext uri="{FF2B5EF4-FFF2-40B4-BE49-F238E27FC236}">
                <a16:creationId xmlns:a16="http://schemas.microsoft.com/office/drawing/2014/main" id="{21717063-D8AB-D952-BBCA-F23DC106CF76}"/>
              </a:ext>
            </a:extLst>
          </p:cNvPr>
          <p:cNvPicPr>
            <a:picLocks noChangeAspect="1"/>
          </p:cNvPicPr>
          <p:nvPr/>
        </p:nvPicPr>
        <p:blipFill rotWithShape="1">
          <a:blip r:embed="rId2"/>
          <a:srcRect l="12544" t="-105" r="37596" b="105"/>
          <a:stretch/>
        </p:blipFill>
        <p:spPr>
          <a:xfrm>
            <a:off x="7061200" y="11"/>
            <a:ext cx="5129096" cy="6857998"/>
          </a:xfrm>
          <a:custGeom>
            <a:avLst/>
            <a:gdLst/>
            <a:ahLst/>
            <a:cxnLst/>
            <a:rect l="l" t="t" r="r" b="b"/>
            <a:pathLst>
              <a:path w="4901771" h="6858000">
                <a:moveTo>
                  <a:pt x="1623023" y="0"/>
                </a:moveTo>
                <a:lnTo>
                  <a:pt x="2716256" y="0"/>
                </a:lnTo>
                <a:lnTo>
                  <a:pt x="3496422" y="0"/>
                </a:lnTo>
                <a:lnTo>
                  <a:pt x="4544484" y="0"/>
                </a:lnTo>
                <a:lnTo>
                  <a:pt x="4710787" y="0"/>
                </a:lnTo>
                <a:lnTo>
                  <a:pt x="4901771" y="0"/>
                </a:lnTo>
                <a:lnTo>
                  <a:pt x="4901771" y="6858000"/>
                </a:lnTo>
                <a:lnTo>
                  <a:pt x="4710787" y="6858000"/>
                </a:lnTo>
                <a:lnTo>
                  <a:pt x="4544484" y="6858000"/>
                </a:lnTo>
                <a:lnTo>
                  <a:pt x="3496422" y="6858000"/>
                </a:lnTo>
                <a:lnTo>
                  <a:pt x="2716256" y="6858000"/>
                </a:lnTo>
                <a:lnTo>
                  <a:pt x="2502754" y="6858000"/>
                </a:lnTo>
                <a:lnTo>
                  <a:pt x="2390998" y="6780599"/>
                </a:lnTo>
                <a:cubicBezTo>
                  <a:pt x="2217180" y="6653108"/>
                  <a:pt x="2046553" y="6515397"/>
                  <a:pt x="1874350" y="6374814"/>
                </a:cubicBezTo>
                <a:cubicBezTo>
                  <a:pt x="928725" y="5602839"/>
                  <a:pt x="0" y="4969131"/>
                  <a:pt x="0" y="3621656"/>
                </a:cubicBezTo>
                <a:cubicBezTo>
                  <a:pt x="0" y="2093192"/>
                  <a:pt x="573736" y="754641"/>
                  <a:pt x="1600899" y="14997"/>
                </a:cubicBezTo>
                <a:close/>
              </a:path>
            </a:pathLst>
          </a:custGeom>
        </p:spPr>
      </p:pic>
      <p:sp>
        <p:nvSpPr>
          <p:cNvPr id="7" name="TextBox 8">
            <a:extLst>
              <a:ext uri="{FF2B5EF4-FFF2-40B4-BE49-F238E27FC236}">
                <a16:creationId xmlns:a16="http://schemas.microsoft.com/office/drawing/2014/main" id="{DD1BBB0A-61F4-D6EC-AF5D-823F6595EA4E}"/>
              </a:ext>
            </a:extLst>
          </p:cNvPr>
          <p:cNvSpPr txBox="1"/>
          <p:nvPr/>
        </p:nvSpPr>
        <p:spPr>
          <a:xfrm>
            <a:off x="1439653" y="343396"/>
            <a:ext cx="5089825" cy="1338828"/>
          </a:xfrm>
          <a:prstGeom prst="rect">
            <a:avLst/>
          </a:prstGeom>
        </p:spPr>
        <p:txBody>
          <a:bodyPr wrap="square" lIns="0" tIns="0" rIns="0" bIns="0" rtlCol="0" anchor="t">
            <a:sp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435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Arial"/>
                <a:sym typeface="Arial"/>
              </a:rPr>
              <a:t>2025</a:t>
            </a:r>
            <a:r>
              <a:rPr kumimoji="0" lang="en-US" sz="435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Arial"/>
                <a:sym typeface="Arial"/>
              </a:rPr>
              <a:t> NC Smokies </a:t>
            </a:r>
            <a:endParaRPr kumimoji="0" lang="en-US" sz="4350" b="0" i="0" u="none" strike="noStrike" kern="1200" cap="none" spc="0" normalizeH="0" baseline="0" noProof="0">
              <a:ln>
                <a:noFill/>
              </a:ln>
              <a:solidFill>
                <a:prstClr val="white"/>
              </a:solidFill>
              <a:effectLst/>
              <a:uLnTx/>
              <a:uFillTx/>
              <a:latin typeface="Aptos" panose="020B0004020202020204"/>
              <a:ea typeface="+mn-ea"/>
              <a:cs typeface="+mn-cs"/>
            </a:endParaRPr>
          </a:p>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435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Arial"/>
                <a:sym typeface="Arial"/>
              </a:rPr>
              <a:t>Ice Festival Weekend</a:t>
            </a:r>
            <a:endParaRPr kumimoji="0" lang="en-US" sz="4350" b="0" i="0" u="none" strike="noStrike" kern="1200" cap="none" spc="0" normalizeH="0" baseline="0" noProof="0">
              <a:ln>
                <a:noFill/>
              </a:ln>
              <a:solidFill>
                <a:prstClr val="white"/>
              </a:solidFill>
              <a:effectLst/>
              <a:uLnTx/>
              <a:uFillTx/>
              <a:latin typeface="Aptos" panose="020B0004020202020204"/>
              <a:ea typeface="+mn-ea"/>
              <a:cs typeface="+mn-cs"/>
            </a:endParaRPr>
          </a:p>
        </p:txBody>
      </p:sp>
      <p:pic>
        <p:nvPicPr>
          <p:cNvPr id="5" name="Picture 4" descr="A blue and white circle with white text and mountains&#10;&#10;Description automatically generated">
            <a:extLst>
              <a:ext uri="{FF2B5EF4-FFF2-40B4-BE49-F238E27FC236}">
                <a16:creationId xmlns:a16="http://schemas.microsoft.com/office/drawing/2014/main" id="{7C0326DC-0E18-FCA5-D71F-F29E297C4A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7239" y="1770156"/>
            <a:ext cx="2773457" cy="2766269"/>
          </a:xfrm>
          <a:prstGeom prst="rect">
            <a:avLst/>
          </a:prstGeom>
        </p:spPr>
      </p:pic>
      <p:sp>
        <p:nvSpPr>
          <p:cNvPr id="9" name="Freeform 5">
            <a:extLst>
              <a:ext uri="{FF2B5EF4-FFF2-40B4-BE49-F238E27FC236}">
                <a16:creationId xmlns:a16="http://schemas.microsoft.com/office/drawing/2014/main" id="{74FE241B-ABFC-47D0-0E33-49B7CDE94209}"/>
              </a:ext>
            </a:extLst>
          </p:cNvPr>
          <p:cNvSpPr/>
          <p:nvPr/>
        </p:nvSpPr>
        <p:spPr>
          <a:xfrm>
            <a:off x="1913467" y="6162282"/>
            <a:ext cx="463072" cy="437257"/>
          </a:xfrm>
          <a:custGeom>
            <a:avLst/>
            <a:gdLst/>
            <a:ahLst/>
            <a:cxnLst/>
            <a:rect l="l" t="t" r="r" b="b"/>
            <a:pathLst>
              <a:path w="427788" h="427788">
                <a:moveTo>
                  <a:pt x="0" y="0"/>
                </a:moveTo>
                <a:lnTo>
                  <a:pt x="427788" y="0"/>
                </a:lnTo>
                <a:lnTo>
                  <a:pt x="427788" y="427788"/>
                </a:lnTo>
                <a:lnTo>
                  <a:pt x="0" y="42778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10" name="TextBox 9">
            <a:extLst>
              <a:ext uri="{FF2B5EF4-FFF2-40B4-BE49-F238E27FC236}">
                <a16:creationId xmlns:a16="http://schemas.microsoft.com/office/drawing/2014/main" id="{8834E21C-0037-A6D1-5CEE-B34BA80E34E7}"/>
              </a:ext>
            </a:extLst>
          </p:cNvPr>
          <p:cNvSpPr txBox="1"/>
          <p:nvPr/>
        </p:nvSpPr>
        <p:spPr>
          <a:xfrm>
            <a:off x="2473570" y="6162281"/>
            <a:ext cx="4755887" cy="471989"/>
          </a:xfrm>
          <a:prstGeom prst="rect">
            <a:avLst/>
          </a:prstGeom>
          <a:noFill/>
        </p:spPr>
        <p:txBody>
          <a:bodyPr wrap="square" lIns="60960" tIns="30480" rIns="60960" bIns="30480" rtlCol="0" anchor="t">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a:ln>
                  <a:noFill/>
                </a:ln>
                <a:solidFill>
                  <a:prstClr val="white"/>
                </a:solidFill>
                <a:effectLst/>
                <a:uLnTx/>
                <a:uFillTx/>
                <a:latin typeface="Calibri"/>
                <a:ea typeface="Calibri"/>
                <a:cs typeface="Calibri"/>
                <a:sym typeface="Arial"/>
              </a:rPr>
              <a:t>@NCSmokiesIceFest</a:t>
            </a:r>
            <a:endParaRPr kumimoji="0" lang="en-US" sz="2667" b="0" i="0" u="none" strike="noStrike" kern="1200" cap="none" spc="0" normalizeH="0" baseline="0" noProof="0" err="1">
              <a:ln>
                <a:noFill/>
              </a:ln>
              <a:solidFill>
                <a:prstClr val="white"/>
              </a:solidFill>
              <a:effectLst/>
              <a:uLnTx/>
              <a:uFillTx/>
              <a:latin typeface="Calibri"/>
              <a:ea typeface="+mn-ea"/>
              <a:cs typeface="Calibri"/>
              <a:sym typeface="Arial"/>
            </a:endParaRPr>
          </a:p>
        </p:txBody>
      </p:sp>
    </p:spTree>
    <p:extLst>
      <p:ext uri="{BB962C8B-B14F-4D97-AF65-F5344CB8AC3E}">
        <p14:creationId xmlns:p14="http://schemas.microsoft.com/office/powerpoint/2010/main" val="21243405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92BCD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58E2C-064B-4330-1EFD-A83AA223BC96}"/>
              </a:ext>
            </a:extLst>
          </p:cNvPr>
          <p:cNvSpPr txBox="1">
            <a:spLocks/>
          </p:cNvSpPr>
          <p:nvPr/>
        </p:nvSpPr>
        <p:spPr>
          <a:xfrm>
            <a:off x="516624" y="152615"/>
            <a:ext cx="11147535" cy="963761"/>
          </a:xfrm>
          <a:prstGeom prst="rect">
            <a:avLst/>
          </a:prstGeom>
        </p:spPr>
        <p:txBody>
          <a:bodyPr vert="horz" lIns="109728" tIns="109728" rIns="109728" bIns="91440" rtlCol="0" anchor="b">
            <a:normAutofit/>
          </a:bodyPr>
          <a:lstStyle>
            <a:lvl1pPr algn="l" defTabSz="914400" rtl="0" eaLnBrk="1" latinLnBrk="0" hangingPunct="1">
              <a:lnSpc>
                <a:spcPct val="130000"/>
              </a:lnSpc>
              <a:spcBef>
                <a:spcPct val="0"/>
              </a:spcBef>
              <a:buNone/>
              <a:defRPr sz="3200" b="1" kern="1200" spc="1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j-ea"/>
                <a:cs typeface="Calibri"/>
              </a:rPr>
              <a:t>Ice Fest 2025 Seed Money</a:t>
            </a:r>
            <a:endParaRPr kumimoji="0" lang="en-US" sz="3200" b="1" i="0" u="none" strike="noStrike" kern="1200" cap="none" spc="150" normalizeH="0" baseline="0" noProof="0">
              <a:ln>
                <a:noFill/>
              </a:ln>
              <a:solidFill>
                <a:prstClr val="white"/>
              </a:solidFill>
              <a:effectLst/>
              <a:uLnTx/>
              <a:uFillTx/>
              <a:latin typeface="Aptos Display" panose="020F0302020204030204"/>
              <a:ea typeface="+mj-ea"/>
              <a:cs typeface="+mj-cs"/>
            </a:endParaRPr>
          </a:p>
        </p:txBody>
      </p:sp>
      <p:graphicFrame>
        <p:nvGraphicFramePr>
          <p:cNvPr id="6" name="Table 5">
            <a:extLst>
              <a:ext uri="{FF2B5EF4-FFF2-40B4-BE49-F238E27FC236}">
                <a16:creationId xmlns:a16="http://schemas.microsoft.com/office/drawing/2014/main" id="{5E002EFF-17A8-957E-0685-430A3BDC6D02}"/>
              </a:ext>
            </a:extLst>
          </p:cNvPr>
          <p:cNvGraphicFramePr>
            <a:graphicFrameLocks noGrp="1"/>
          </p:cNvGraphicFramePr>
          <p:nvPr/>
        </p:nvGraphicFramePr>
        <p:xfrm>
          <a:off x="672353" y="1190931"/>
          <a:ext cx="10461812" cy="2560798"/>
        </p:xfrm>
        <a:graphic>
          <a:graphicData uri="http://schemas.openxmlformats.org/drawingml/2006/table">
            <a:tbl>
              <a:tblPr firstRow="1" bandRow="1">
                <a:tableStyleId>{9D7B26C5-4107-4FEC-AEDC-1716B250A1EF}</a:tableStyleId>
              </a:tblPr>
              <a:tblGrid>
                <a:gridCol w="4876832">
                  <a:extLst>
                    <a:ext uri="{9D8B030D-6E8A-4147-A177-3AD203B41FA5}">
                      <a16:colId xmlns:a16="http://schemas.microsoft.com/office/drawing/2014/main" val="339368439"/>
                    </a:ext>
                  </a:extLst>
                </a:gridCol>
                <a:gridCol w="2792490">
                  <a:extLst>
                    <a:ext uri="{9D8B030D-6E8A-4147-A177-3AD203B41FA5}">
                      <a16:colId xmlns:a16="http://schemas.microsoft.com/office/drawing/2014/main" val="3152799414"/>
                    </a:ext>
                  </a:extLst>
                </a:gridCol>
                <a:gridCol w="2792490">
                  <a:extLst>
                    <a:ext uri="{9D8B030D-6E8A-4147-A177-3AD203B41FA5}">
                      <a16:colId xmlns:a16="http://schemas.microsoft.com/office/drawing/2014/main" val="1238527218"/>
                    </a:ext>
                  </a:extLst>
                </a:gridCol>
              </a:tblGrid>
              <a:tr h="852618">
                <a:tc>
                  <a:txBody>
                    <a:bodyPr/>
                    <a:lstStyle/>
                    <a:p>
                      <a:pPr algn="ctr"/>
                      <a:r>
                        <a:rPr lang="en-US" u="sng"/>
                        <a:t>Type</a:t>
                      </a:r>
                    </a:p>
                  </a:txBody>
                  <a:tcPr anchor="ctr"/>
                </a:tc>
                <a:tc>
                  <a:txBody>
                    <a:bodyPr/>
                    <a:lstStyle/>
                    <a:p>
                      <a:pPr algn="ctr"/>
                      <a:r>
                        <a:rPr lang="en-US" u="sng"/>
                        <a:t>Number</a:t>
                      </a:r>
                    </a:p>
                  </a:txBody>
                  <a:tcPr anchor="ctr"/>
                </a:tc>
                <a:tc>
                  <a:txBody>
                    <a:bodyPr/>
                    <a:lstStyle/>
                    <a:p>
                      <a:pPr algn="ctr"/>
                      <a:r>
                        <a:rPr lang="en-US" u="sng"/>
                        <a:t>Amount</a:t>
                      </a:r>
                    </a:p>
                  </a:txBody>
                  <a:tcPr anchor="ctr"/>
                </a:tc>
                <a:extLst>
                  <a:ext uri="{0D108BD9-81ED-4DB2-BD59-A6C34878D82A}">
                    <a16:rowId xmlns:a16="http://schemas.microsoft.com/office/drawing/2014/main" val="3562246032"/>
                  </a:ext>
                </a:extLst>
              </a:tr>
              <a:tr h="541345">
                <a:tc>
                  <a:txBody>
                    <a:bodyPr/>
                    <a:lstStyle/>
                    <a:p>
                      <a:pPr lvl="0" algn="ctr">
                        <a:lnSpc>
                          <a:spcPct val="150000"/>
                        </a:lnSpc>
                        <a:buNone/>
                      </a:pPr>
                      <a:r>
                        <a:rPr lang="en-US"/>
                        <a:t>IFW Sponsorships (excluding in-kind)</a:t>
                      </a:r>
                    </a:p>
                  </a:txBody>
                  <a:tcPr>
                    <a:solidFill>
                      <a:schemeClr val="bg1"/>
                    </a:solidFill>
                  </a:tcPr>
                </a:tc>
                <a:tc>
                  <a:txBody>
                    <a:bodyPr/>
                    <a:lstStyle/>
                    <a:p>
                      <a:pPr lvl="0" algn="ctr">
                        <a:lnSpc>
                          <a:spcPct val="150000"/>
                        </a:lnSpc>
                        <a:buNone/>
                      </a:pPr>
                      <a:r>
                        <a:rPr lang="en-US"/>
                        <a:t>15</a:t>
                      </a:r>
                    </a:p>
                  </a:txBody>
                  <a:tcPr>
                    <a:solidFill>
                      <a:schemeClr val="bg1"/>
                    </a:solidFill>
                  </a:tcPr>
                </a:tc>
                <a:tc>
                  <a:txBody>
                    <a:bodyPr/>
                    <a:lstStyle/>
                    <a:p>
                      <a:pPr lvl="0" algn="ctr">
                        <a:lnSpc>
                          <a:spcPct val="150000"/>
                        </a:lnSpc>
                        <a:buNone/>
                      </a:pPr>
                      <a:r>
                        <a:rPr lang="en-US"/>
                        <a:t>$10,700</a:t>
                      </a:r>
                    </a:p>
                  </a:txBody>
                  <a:tcPr>
                    <a:solidFill>
                      <a:schemeClr val="bg1"/>
                    </a:solidFill>
                  </a:tcPr>
                </a:tc>
                <a:extLst>
                  <a:ext uri="{0D108BD9-81ED-4DB2-BD59-A6C34878D82A}">
                    <a16:rowId xmlns:a16="http://schemas.microsoft.com/office/drawing/2014/main" val="1745068852"/>
                  </a:ext>
                </a:extLst>
              </a:tr>
              <a:tr h="541345">
                <a:tc>
                  <a:txBody>
                    <a:bodyPr/>
                    <a:lstStyle/>
                    <a:p>
                      <a:pPr lvl="0" algn="ctr">
                        <a:lnSpc>
                          <a:spcPct val="150000"/>
                        </a:lnSpc>
                        <a:buNone/>
                      </a:pPr>
                      <a:r>
                        <a:rPr lang="en-US"/>
                        <a:t>Downtown Waynesville Sculptures</a:t>
                      </a:r>
                    </a:p>
                  </a:txBody>
                  <a:tcPr/>
                </a:tc>
                <a:tc>
                  <a:txBody>
                    <a:bodyPr/>
                    <a:lstStyle/>
                    <a:p>
                      <a:pPr lvl="0" algn="ctr">
                        <a:lnSpc>
                          <a:spcPct val="150000"/>
                        </a:lnSpc>
                        <a:buNone/>
                      </a:pPr>
                      <a:r>
                        <a:rPr lang="en-US"/>
                        <a:t>19 </a:t>
                      </a:r>
                    </a:p>
                  </a:txBody>
                  <a:tcPr/>
                </a:tc>
                <a:tc>
                  <a:txBody>
                    <a:bodyPr/>
                    <a:lstStyle/>
                    <a:p>
                      <a:pPr lvl="0" algn="ctr">
                        <a:lnSpc>
                          <a:spcPct val="150000"/>
                        </a:lnSpc>
                        <a:buNone/>
                      </a:pPr>
                      <a:r>
                        <a:rPr lang="en-US"/>
                        <a:t>$1,050</a:t>
                      </a:r>
                    </a:p>
                  </a:txBody>
                  <a:tcPr/>
                </a:tc>
                <a:extLst>
                  <a:ext uri="{0D108BD9-81ED-4DB2-BD59-A6C34878D82A}">
                    <a16:rowId xmlns:a16="http://schemas.microsoft.com/office/drawing/2014/main" val="2715714072"/>
                  </a:ext>
                </a:extLst>
              </a:tr>
              <a:tr h="625490">
                <a:tc>
                  <a:txBody>
                    <a:bodyPr/>
                    <a:lstStyle/>
                    <a:p>
                      <a:pPr lvl="0" algn="ctr">
                        <a:lnSpc>
                          <a:spcPct val="150000"/>
                        </a:lnSpc>
                        <a:buNone/>
                      </a:pPr>
                      <a:r>
                        <a:rPr lang="en-US"/>
                        <a:t>Canton Ice Rink Sculptures</a:t>
                      </a:r>
                    </a:p>
                  </a:txBody>
                  <a:tcPr>
                    <a:solidFill>
                      <a:schemeClr val="bg1"/>
                    </a:solidFill>
                  </a:tcPr>
                </a:tc>
                <a:tc>
                  <a:txBody>
                    <a:bodyPr/>
                    <a:lstStyle/>
                    <a:p>
                      <a:pPr lvl="0" algn="ctr">
                        <a:lnSpc>
                          <a:spcPct val="150000"/>
                        </a:lnSpc>
                        <a:buNone/>
                      </a:pPr>
                      <a:r>
                        <a:rPr lang="en-US"/>
                        <a:t>4</a:t>
                      </a:r>
                    </a:p>
                  </a:txBody>
                  <a:tcPr>
                    <a:solidFill>
                      <a:schemeClr val="bg1"/>
                    </a:solidFill>
                  </a:tcPr>
                </a:tc>
                <a:tc>
                  <a:txBody>
                    <a:bodyPr/>
                    <a:lstStyle/>
                    <a:p>
                      <a:pPr lvl="0" algn="ctr">
                        <a:lnSpc>
                          <a:spcPct val="150000"/>
                        </a:lnSpc>
                        <a:buNone/>
                      </a:pPr>
                      <a:r>
                        <a:rPr lang="en-US"/>
                        <a:t>$200</a:t>
                      </a:r>
                    </a:p>
                  </a:txBody>
                  <a:tcPr>
                    <a:solidFill>
                      <a:schemeClr val="bg1"/>
                    </a:solidFill>
                  </a:tcPr>
                </a:tc>
                <a:extLst>
                  <a:ext uri="{0D108BD9-81ED-4DB2-BD59-A6C34878D82A}">
                    <a16:rowId xmlns:a16="http://schemas.microsoft.com/office/drawing/2014/main" val="126841726"/>
                  </a:ext>
                </a:extLst>
              </a:tr>
            </a:tbl>
          </a:graphicData>
        </a:graphic>
      </p:graphicFrame>
      <p:sp>
        <p:nvSpPr>
          <p:cNvPr id="4" name="TextBox 3">
            <a:extLst>
              <a:ext uri="{FF2B5EF4-FFF2-40B4-BE49-F238E27FC236}">
                <a16:creationId xmlns:a16="http://schemas.microsoft.com/office/drawing/2014/main" id="{971327C0-49FB-31A5-102D-07E34050747D}"/>
              </a:ext>
            </a:extLst>
          </p:cNvPr>
          <p:cNvSpPr txBox="1"/>
          <p:nvPr/>
        </p:nvSpPr>
        <p:spPr>
          <a:xfrm>
            <a:off x="7395882" y="3933861"/>
            <a:ext cx="373828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black"/>
                </a:solidFill>
                <a:effectLst/>
                <a:uLnTx/>
                <a:uFillTx/>
                <a:latin typeface="Aptos" panose="020B0004020202020204"/>
                <a:ea typeface="+mn-ea"/>
                <a:cs typeface="+mn-cs"/>
              </a:rPr>
              <a:t>TOTAL: $11,950</a:t>
            </a:r>
          </a:p>
        </p:txBody>
      </p:sp>
      <p:pic>
        <p:nvPicPr>
          <p:cNvPr id="5" name="Picture 4" descr="A landscape of mountains and snow&#10;&#10;Description automatically generated">
            <a:extLst>
              <a:ext uri="{FF2B5EF4-FFF2-40B4-BE49-F238E27FC236}">
                <a16:creationId xmlns:a16="http://schemas.microsoft.com/office/drawing/2014/main" id="{41CEBF79-A3D1-A523-9430-554D0CC1B1A4}"/>
              </a:ext>
            </a:extLst>
          </p:cNvPr>
          <p:cNvPicPr>
            <a:picLocks noChangeAspect="1"/>
          </p:cNvPicPr>
          <p:nvPr/>
        </p:nvPicPr>
        <p:blipFill rotWithShape="1">
          <a:blip r:embed="rId2">
            <a:extLst>
              <a:ext uri="{28A0092B-C50C-407E-A947-70E740481C1C}">
                <a14:useLocalDpi xmlns:a14="http://schemas.microsoft.com/office/drawing/2010/main" val="0"/>
              </a:ext>
            </a:extLst>
          </a:blip>
          <a:srcRect t="15284" b="30029"/>
          <a:stretch/>
        </p:blipFill>
        <p:spPr>
          <a:xfrm>
            <a:off x="0" y="4692408"/>
            <a:ext cx="12192000" cy="2165592"/>
          </a:xfrm>
          <a:prstGeom prst="rect">
            <a:avLst/>
          </a:prstGeom>
        </p:spPr>
      </p:pic>
    </p:spTree>
    <p:extLst>
      <p:ext uri="{BB962C8B-B14F-4D97-AF65-F5344CB8AC3E}">
        <p14:creationId xmlns:p14="http://schemas.microsoft.com/office/powerpoint/2010/main" val="6731221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92BCDC"/>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AF459B3-9582-3482-ED57-7BEEAD90A3D7}"/>
              </a:ext>
            </a:extLst>
          </p:cNvPr>
          <p:cNvPicPr>
            <a:picLocks noChangeAspect="1"/>
          </p:cNvPicPr>
          <p:nvPr/>
        </p:nvPicPr>
        <p:blipFill>
          <a:blip r:embed="rId2">
            <a:extLst>
              <a:ext uri="{28A0092B-C50C-407E-A947-70E740481C1C}">
                <a14:useLocalDpi xmlns:a14="http://schemas.microsoft.com/office/drawing/2010/main" val="0"/>
              </a:ext>
            </a:extLst>
          </a:blip>
          <a:srcRect l="25593" r="25593"/>
          <a:stretch/>
        </p:blipFill>
        <p:spPr>
          <a:xfrm>
            <a:off x="-107823" y="4369"/>
            <a:ext cx="5023226" cy="6852865"/>
          </a:xfrm>
          <a:custGeom>
            <a:avLst/>
            <a:gdLst/>
            <a:ahLst/>
            <a:cxnLst/>
            <a:rect l="l" t="t" r="r" b="b"/>
            <a:pathLst>
              <a:path w="4710787" h="6858000">
                <a:moveTo>
                  <a:pt x="0" y="0"/>
                </a:moveTo>
                <a:lnTo>
                  <a:pt x="1214365" y="0"/>
                </a:lnTo>
                <a:lnTo>
                  <a:pt x="1994531" y="0"/>
                </a:lnTo>
                <a:lnTo>
                  <a:pt x="3087764" y="0"/>
                </a:lnTo>
                <a:lnTo>
                  <a:pt x="3109888" y="14997"/>
                </a:lnTo>
                <a:cubicBezTo>
                  <a:pt x="4137051" y="754641"/>
                  <a:pt x="4710787" y="2093192"/>
                  <a:pt x="4710787" y="3621656"/>
                </a:cubicBezTo>
                <a:cubicBezTo>
                  <a:pt x="4710787" y="4969131"/>
                  <a:pt x="3782062" y="5602839"/>
                  <a:pt x="2836437" y="6374814"/>
                </a:cubicBezTo>
                <a:cubicBezTo>
                  <a:pt x="2664234" y="6515397"/>
                  <a:pt x="2493607" y="6653108"/>
                  <a:pt x="2319789" y="6780599"/>
                </a:cubicBezTo>
                <a:lnTo>
                  <a:pt x="2208033" y="6858000"/>
                </a:lnTo>
                <a:lnTo>
                  <a:pt x="1994531" y="6858000"/>
                </a:lnTo>
                <a:lnTo>
                  <a:pt x="1214365" y="6858000"/>
                </a:lnTo>
                <a:lnTo>
                  <a:pt x="0" y="6858000"/>
                </a:lnTo>
                <a:close/>
              </a:path>
            </a:pathLst>
          </a:custGeom>
        </p:spPr>
      </p:pic>
      <p:sp>
        <p:nvSpPr>
          <p:cNvPr id="7" name="Title 1">
            <a:extLst>
              <a:ext uri="{FF2B5EF4-FFF2-40B4-BE49-F238E27FC236}">
                <a16:creationId xmlns:a16="http://schemas.microsoft.com/office/drawing/2014/main" id="{778490FF-C791-EDC7-E1DA-BEDA04006D8F}"/>
              </a:ext>
            </a:extLst>
          </p:cNvPr>
          <p:cNvSpPr txBox="1">
            <a:spLocks/>
          </p:cNvSpPr>
          <p:nvPr/>
        </p:nvSpPr>
        <p:spPr>
          <a:xfrm>
            <a:off x="5861426" y="192262"/>
            <a:ext cx="5452721" cy="963761"/>
          </a:xfrm>
          <a:prstGeom prst="rect">
            <a:avLst/>
          </a:prstGeom>
        </p:spPr>
        <p:txBody>
          <a:bodyPr vert="horz" lIns="109728" tIns="109728" rIns="109728" bIns="91440" rtlCol="0" anchor="b">
            <a:noAutofit/>
          </a:bodyPr>
          <a:lstStyle>
            <a:lvl1pPr algn="l" defTabSz="914400" rtl="0" eaLnBrk="1" latinLnBrk="0" hangingPunct="1">
              <a:lnSpc>
                <a:spcPct val="130000"/>
              </a:lnSpc>
              <a:spcBef>
                <a:spcPct val="0"/>
              </a:spcBef>
              <a:buNone/>
              <a:defRPr sz="3200" b="1" kern="1200" spc="150" baseline="0">
                <a:solidFill>
                  <a:schemeClr val="tx1">
                    <a:lumMod val="75000"/>
                    <a:lumOff val="25000"/>
                  </a:schemeClr>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Calibri"/>
                <a:cs typeface="Calibri"/>
              </a:rPr>
              <a:t>Media Coverage for 2025</a:t>
            </a:r>
          </a:p>
        </p:txBody>
      </p:sp>
      <p:sp>
        <p:nvSpPr>
          <p:cNvPr id="9" name="TextBox 8">
            <a:extLst>
              <a:ext uri="{FF2B5EF4-FFF2-40B4-BE49-F238E27FC236}">
                <a16:creationId xmlns:a16="http://schemas.microsoft.com/office/drawing/2014/main" id="{12570BAE-5D9C-4227-D8B2-15E8AF4C2DBD}"/>
              </a:ext>
            </a:extLst>
          </p:cNvPr>
          <p:cNvSpPr txBox="1"/>
          <p:nvPr/>
        </p:nvSpPr>
        <p:spPr>
          <a:xfrm>
            <a:off x="5990803" y="1439976"/>
            <a:ext cx="5323344"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a:ea typeface="Meiryo"/>
                <a:cs typeface="Calibri"/>
              </a:rPr>
              <a:t>We hosted 2 journalists during Ice Fest Weekend, guaranteeing us coverage for the 2025 event!</a:t>
            </a:r>
          </a:p>
        </p:txBody>
      </p:sp>
      <p:pic>
        <p:nvPicPr>
          <p:cNvPr id="10" name="Google Shape;575;p99" descr="A close-up of a person smiling&#10;&#10;Description automatically generated">
            <a:extLst>
              <a:ext uri="{FF2B5EF4-FFF2-40B4-BE49-F238E27FC236}">
                <a16:creationId xmlns:a16="http://schemas.microsoft.com/office/drawing/2014/main" id="{847A1904-562E-07FE-B462-AEEA634D19A1}"/>
              </a:ext>
            </a:extLst>
          </p:cNvPr>
          <p:cNvPicPr preferRelativeResize="0"/>
          <p:nvPr/>
        </p:nvPicPr>
        <p:blipFill>
          <a:blip r:embed="rId3">
            <a:alphaModFix/>
          </a:blip>
          <a:stretch>
            <a:fillRect/>
          </a:stretch>
        </p:blipFill>
        <p:spPr>
          <a:xfrm>
            <a:off x="6828052" y="2710477"/>
            <a:ext cx="1449519" cy="1501925"/>
          </a:xfrm>
          <a:prstGeom prst="ellipse">
            <a:avLst/>
          </a:prstGeom>
          <a:noFill/>
          <a:ln>
            <a:noFill/>
          </a:ln>
        </p:spPr>
      </p:pic>
      <p:pic>
        <p:nvPicPr>
          <p:cNvPr id="11" name="Google Shape;576;p99" descr="A person smiling in front of a brick wall&#10;&#10;Description automatically generated">
            <a:extLst>
              <a:ext uri="{FF2B5EF4-FFF2-40B4-BE49-F238E27FC236}">
                <a16:creationId xmlns:a16="http://schemas.microsoft.com/office/drawing/2014/main" id="{2A6D9A40-5BC5-9DD4-09F3-B49F948CBC61}"/>
              </a:ext>
            </a:extLst>
          </p:cNvPr>
          <p:cNvPicPr preferRelativeResize="0"/>
          <p:nvPr/>
        </p:nvPicPr>
        <p:blipFill>
          <a:blip r:embed="rId4">
            <a:alphaModFix/>
          </a:blip>
          <a:stretch>
            <a:fillRect/>
          </a:stretch>
        </p:blipFill>
        <p:spPr>
          <a:xfrm>
            <a:off x="8022526" y="4577070"/>
            <a:ext cx="1564138" cy="1572663"/>
          </a:xfrm>
          <a:prstGeom prst="ellipse">
            <a:avLst/>
          </a:prstGeom>
          <a:noFill/>
          <a:ln>
            <a:noFill/>
          </a:ln>
        </p:spPr>
      </p:pic>
      <p:sp>
        <p:nvSpPr>
          <p:cNvPr id="12" name="Google Shape;577;p99">
            <a:extLst>
              <a:ext uri="{FF2B5EF4-FFF2-40B4-BE49-F238E27FC236}">
                <a16:creationId xmlns:a16="http://schemas.microsoft.com/office/drawing/2014/main" id="{9F8EBDAA-90F5-24B5-1CA1-730C521A5D56}"/>
              </a:ext>
            </a:extLst>
          </p:cNvPr>
          <p:cNvSpPr txBox="1"/>
          <p:nvPr/>
        </p:nvSpPr>
        <p:spPr>
          <a:xfrm>
            <a:off x="8277571" y="3027758"/>
            <a:ext cx="2171415" cy="596000"/>
          </a:xfrm>
          <a:prstGeom prst="rect">
            <a:avLst/>
          </a:prstGeom>
          <a:noFill/>
          <a:ln>
            <a:noFill/>
          </a:ln>
        </p:spPr>
        <p:txBody>
          <a:bodyPr spcFirstLastPara="1" wrap="square" lIns="121900" tIns="121900" rIns="121900" bIns="12190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600" b="1" i="0" u="none" strike="noStrike" kern="1200" cap="none" spc="0" normalizeH="0" baseline="0" noProof="0">
                <a:ln>
                  <a:noFill/>
                </a:ln>
                <a:solidFill>
                  <a:prstClr val="black"/>
                </a:solidFill>
                <a:effectLst/>
                <a:uLnTx/>
                <a:uFillTx/>
                <a:latin typeface="Calibri"/>
                <a:ea typeface="Poppins"/>
                <a:cs typeface="Poppins"/>
                <a:sym typeface="Poppins"/>
              </a:rPr>
              <a:t>Vanessa Infanzon</a:t>
            </a:r>
            <a:endParaRPr kumimoji="0" lang="it-IT" sz="1600" b="1" i="0" u="none" strike="noStrike" kern="1200" cap="none" spc="0" normalizeH="0" baseline="0" noProof="0">
              <a:ln>
                <a:noFill/>
              </a:ln>
              <a:solidFill>
                <a:prstClr val="black"/>
              </a:solidFill>
              <a:effectLst/>
              <a:uLnTx/>
              <a:uFillTx/>
              <a:latin typeface="Calibri"/>
              <a:ea typeface="Poppins"/>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0" normalizeH="0" baseline="0" noProof="0">
                <a:ln>
                  <a:noFill/>
                </a:ln>
                <a:solidFill>
                  <a:prstClr val="black"/>
                </a:solidFill>
                <a:effectLst/>
                <a:uLnTx/>
                <a:uFillTx/>
                <a:latin typeface="Calibri"/>
                <a:ea typeface="Poppins"/>
                <a:cs typeface="Poppins"/>
                <a:sym typeface="Poppins"/>
              </a:rPr>
              <a:t>Cardinal  &amp; Pine and </a:t>
            </a:r>
            <a:endParaRPr kumimoji="0" lang="it-IT" sz="1600" b="0" i="0" u="none" strike="noStrike" kern="1200" cap="none" spc="0" normalizeH="0" baseline="0" noProof="0">
              <a:ln>
                <a:noFill/>
              </a:ln>
              <a:solidFill>
                <a:prstClr val="black"/>
              </a:solidFill>
              <a:effectLst/>
              <a:uLnTx/>
              <a:uFillTx/>
              <a:latin typeface="Calibri"/>
              <a:ea typeface="Poppins"/>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0" normalizeH="0" baseline="0" noProof="0">
                <a:ln>
                  <a:noFill/>
                </a:ln>
                <a:solidFill>
                  <a:prstClr val="black"/>
                </a:solidFill>
                <a:effectLst/>
                <a:uLnTx/>
                <a:uFillTx/>
                <a:latin typeface="Calibri"/>
                <a:ea typeface="Poppins"/>
                <a:cs typeface="Poppins"/>
                <a:sym typeface="Poppins"/>
              </a:rPr>
              <a:t>Charlotte Parent</a:t>
            </a:r>
            <a:endParaRPr kumimoji="0" lang="it-IT" sz="1600" b="0" i="0" u="none" strike="noStrike" kern="1200" cap="none" spc="0" normalizeH="0" baseline="0" noProof="0">
              <a:ln>
                <a:noFill/>
              </a:ln>
              <a:solidFill>
                <a:prstClr val="black"/>
              </a:solidFill>
              <a:effectLst/>
              <a:uLnTx/>
              <a:uFillTx/>
              <a:latin typeface="Calibri"/>
              <a:ea typeface="Poppins"/>
              <a:cs typeface="Poppins"/>
            </a:endParaRPr>
          </a:p>
        </p:txBody>
      </p:sp>
      <p:sp>
        <p:nvSpPr>
          <p:cNvPr id="13" name="Google Shape;578;p99">
            <a:extLst>
              <a:ext uri="{FF2B5EF4-FFF2-40B4-BE49-F238E27FC236}">
                <a16:creationId xmlns:a16="http://schemas.microsoft.com/office/drawing/2014/main" id="{7F90847B-8BB8-BE9C-A141-E6C7277C2DC1}"/>
              </a:ext>
            </a:extLst>
          </p:cNvPr>
          <p:cNvSpPr txBox="1"/>
          <p:nvPr/>
        </p:nvSpPr>
        <p:spPr>
          <a:xfrm>
            <a:off x="9586664" y="4963576"/>
            <a:ext cx="1236291" cy="596000"/>
          </a:xfrm>
          <a:prstGeom prst="rect">
            <a:avLst/>
          </a:prstGeom>
          <a:noFill/>
          <a:ln>
            <a:noFill/>
          </a:ln>
        </p:spPr>
        <p:txBody>
          <a:bodyPr spcFirstLastPara="1" wrap="square" lIns="121900" tIns="121900" rIns="121900" bIns="12190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600" b="1" i="0" u="none" strike="noStrike" kern="1200" cap="none" spc="0" normalizeH="0" baseline="0" noProof="0">
                <a:ln>
                  <a:noFill/>
                </a:ln>
                <a:solidFill>
                  <a:prstClr val="black"/>
                </a:solidFill>
                <a:effectLst/>
                <a:uLnTx/>
                <a:uFillTx/>
                <a:latin typeface="Calibri"/>
                <a:ea typeface="Poppins"/>
                <a:cs typeface="Poppins"/>
                <a:sym typeface="Poppins"/>
              </a:rPr>
              <a:t>Katie Kane </a:t>
            </a:r>
            <a:endParaRPr kumimoji="0" lang="en-US" sz="1600" b="1" i="0" u="none" strike="noStrike" kern="1200" cap="none" spc="0" normalizeH="0" baseline="0" noProof="0">
              <a:ln>
                <a:noFill/>
              </a:ln>
              <a:solidFill>
                <a:prstClr val="black"/>
              </a:solidFill>
              <a:effectLst/>
              <a:uLnTx/>
              <a:uFillTx/>
              <a:latin typeface="Calibri"/>
              <a:ea typeface="Poppins"/>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600" b="0" i="0" u="none" strike="noStrike" kern="1200" cap="none" spc="0" normalizeH="0" baseline="0" noProof="0">
                <a:ln>
                  <a:noFill/>
                </a:ln>
                <a:solidFill>
                  <a:prstClr val="black"/>
                </a:solidFill>
                <a:effectLst/>
                <a:uLnTx/>
                <a:uFillTx/>
                <a:latin typeface="Calibri"/>
                <a:ea typeface="Poppins"/>
                <a:cs typeface="Poppins"/>
                <a:sym typeface="Poppins"/>
              </a:rPr>
              <a:t>Our State</a:t>
            </a:r>
            <a:endParaRPr kumimoji="0" sz="1600" b="0" i="0" u="none" strike="noStrike" kern="1200" cap="none" spc="0" normalizeH="0" baseline="0" noProof="0">
              <a:ln>
                <a:noFill/>
              </a:ln>
              <a:solidFill>
                <a:prstClr val="black"/>
              </a:solidFill>
              <a:effectLst/>
              <a:uLnTx/>
              <a:uFillTx/>
              <a:latin typeface="Calibri"/>
              <a:ea typeface="Poppins"/>
              <a:cs typeface="Poppins"/>
            </a:endParaRPr>
          </a:p>
        </p:txBody>
      </p:sp>
    </p:spTree>
    <p:extLst>
      <p:ext uri="{BB962C8B-B14F-4D97-AF65-F5344CB8AC3E}">
        <p14:creationId xmlns:p14="http://schemas.microsoft.com/office/powerpoint/2010/main" val="34043569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92BCDC"/>
        </a:solidFill>
        <a:effectLst/>
      </p:bgPr>
    </p:bg>
    <p:spTree>
      <p:nvGrpSpPr>
        <p:cNvPr id="1" name=""/>
        <p:cNvGrpSpPr/>
        <p:nvPr/>
      </p:nvGrpSpPr>
      <p:grpSpPr>
        <a:xfrm>
          <a:off x="0" y="0"/>
          <a:ext cx="0" cy="0"/>
          <a:chOff x="0" y="0"/>
          <a:chExt cx="0" cy="0"/>
        </a:xfrm>
      </p:grpSpPr>
      <p:pic>
        <p:nvPicPr>
          <p:cNvPr id="12" name="Picture 11" descr="A person using a power tool to make a ice sculpture&#10;&#10;Description automatically generated">
            <a:extLst>
              <a:ext uri="{FF2B5EF4-FFF2-40B4-BE49-F238E27FC236}">
                <a16:creationId xmlns:a16="http://schemas.microsoft.com/office/drawing/2014/main" id="{21717063-D8AB-D952-BBCA-F23DC106CF76}"/>
              </a:ext>
            </a:extLst>
          </p:cNvPr>
          <p:cNvPicPr>
            <a:picLocks noChangeAspect="1"/>
          </p:cNvPicPr>
          <p:nvPr/>
        </p:nvPicPr>
        <p:blipFill rotWithShape="1">
          <a:blip r:embed="rId2"/>
          <a:srcRect t="5443" b="5443"/>
          <a:stretch/>
        </p:blipFill>
        <p:spPr>
          <a:xfrm>
            <a:off x="7061200" y="11"/>
            <a:ext cx="5130496" cy="6857991"/>
          </a:xfrm>
          <a:custGeom>
            <a:avLst/>
            <a:gdLst/>
            <a:ahLst/>
            <a:cxnLst/>
            <a:rect l="l" t="t" r="r" b="b"/>
            <a:pathLst>
              <a:path w="4901771" h="6858000">
                <a:moveTo>
                  <a:pt x="1623023" y="0"/>
                </a:moveTo>
                <a:lnTo>
                  <a:pt x="2716256" y="0"/>
                </a:lnTo>
                <a:lnTo>
                  <a:pt x="3496422" y="0"/>
                </a:lnTo>
                <a:lnTo>
                  <a:pt x="4544484" y="0"/>
                </a:lnTo>
                <a:lnTo>
                  <a:pt x="4710787" y="0"/>
                </a:lnTo>
                <a:lnTo>
                  <a:pt x="4901771" y="0"/>
                </a:lnTo>
                <a:lnTo>
                  <a:pt x="4901771" y="6858000"/>
                </a:lnTo>
                <a:lnTo>
                  <a:pt x="4710787" y="6858000"/>
                </a:lnTo>
                <a:lnTo>
                  <a:pt x="4544484" y="6858000"/>
                </a:lnTo>
                <a:lnTo>
                  <a:pt x="3496422" y="6858000"/>
                </a:lnTo>
                <a:lnTo>
                  <a:pt x="2716256" y="6858000"/>
                </a:lnTo>
                <a:lnTo>
                  <a:pt x="2502754" y="6858000"/>
                </a:lnTo>
                <a:lnTo>
                  <a:pt x="2390998" y="6780599"/>
                </a:lnTo>
                <a:cubicBezTo>
                  <a:pt x="2217180" y="6653108"/>
                  <a:pt x="2046553" y="6515397"/>
                  <a:pt x="1874350" y="6374814"/>
                </a:cubicBezTo>
                <a:cubicBezTo>
                  <a:pt x="928725" y="5602839"/>
                  <a:pt x="0" y="4969131"/>
                  <a:pt x="0" y="3621656"/>
                </a:cubicBezTo>
                <a:cubicBezTo>
                  <a:pt x="0" y="2093192"/>
                  <a:pt x="573736" y="754641"/>
                  <a:pt x="1600899" y="14997"/>
                </a:cubicBezTo>
                <a:close/>
              </a:path>
            </a:pathLst>
          </a:custGeom>
        </p:spPr>
      </p:pic>
      <p:sp>
        <p:nvSpPr>
          <p:cNvPr id="7" name="TextBox 8">
            <a:extLst>
              <a:ext uri="{FF2B5EF4-FFF2-40B4-BE49-F238E27FC236}">
                <a16:creationId xmlns:a16="http://schemas.microsoft.com/office/drawing/2014/main" id="{DD1BBB0A-61F4-D6EC-AF5D-823F6595EA4E}"/>
              </a:ext>
            </a:extLst>
          </p:cNvPr>
          <p:cNvSpPr txBox="1"/>
          <p:nvPr/>
        </p:nvSpPr>
        <p:spPr>
          <a:xfrm>
            <a:off x="287021" y="531998"/>
            <a:ext cx="6649720" cy="830997"/>
          </a:xfrm>
          <a:prstGeom prst="rect">
            <a:avLst/>
          </a:prstGeom>
        </p:spPr>
        <p:txBody>
          <a:bodyPr wrap="square" lIns="0" tIns="0" rIns="0" bIns="0" rtlCol="0" anchor="t">
            <a:sp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Arial"/>
                <a:sym typeface="Arial"/>
              </a:rPr>
              <a:t>Committee Roundtable</a:t>
            </a:r>
            <a:endParaRPr kumimoji="0" lang="en-US" sz="54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6" name="TextBox 5">
            <a:extLst>
              <a:ext uri="{FF2B5EF4-FFF2-40B4-BE49-F238E27FC236}">
                <a16:creationId xmlns:a16="http://schemas.microsoft.com/office/drawing/2014/main" id="{167DEF43-E667-6C1B-A5D2-FF3FAD027E8F}"/>
              </a:ext>
            </a:extLst>
          </p:cNvPr>
          <p:cNvSpPr txBox="1"/>
          <p:nvPr/>
        </p:nvSpPr>
        <p:spPr>
          <a:xfrm>
            <a:off x="475489" y="1823900"/>
            <a:ext cx="6272784"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marR="0" lvl="0" indent="-457200" algn="l" defTabSz="914400" rtl="0" eaLnBrk="1" fontAlgn="auto" latinLnBrk="0" hangingPunct="1">
              <a:lnSpc>
                <a:spcPct val="100000"/>
              </a:lnSpc>
              <a:spcBef>
                <a:spcPts val="0"/>
              </a:spcBef>
              <a:spcAft>
                <a:spcPts val="0"/>
              </a:spcAft>
              <a:buClrTx/>
              <a:buSzTx/>
              <a:buFont typeface="Arial"/>
              <a:buChar char="•"/>
              <a:tabLst/>
              <a:defRPr/>
            </a:pPr>
            <a:r>
              <a:rPr kumimoji="0" lang="en-US" sz="2400" b="0" i="0" u="none" strike="noStrike" kern="1200" cap="none" spc="0" normalizeH="0" baseline="0" noProof="0">
                <a:ln>
                  <a:noFill/>
                </a:ln>
                <a:solidFill>
                  <a:srgbClr val="242424"/>
                </a:solidFill>
                <a:effectLst/>
                <a:uLnTx/>
                <a:uFillTx/>
                <a:latin typeface="Calibri"/>
                <a:ea typeface="+mn-lt"/>
                <a:cs typeface="+mn-lt"/>
              </a:rPr>
              <a:t>What went well?</a:t>
            </a:r>
          </a:p>
          <a:p>
            <a:pPr marL="457200" marR="0" lvl="0" indent="-457200" algn="l" defTabSz="914400" rtl="0" eaLnBrk="1" fontAlgn="auto" latinLnBrk="0" hangingPunct="1">
              <a:lnSpc>
                <a:spcPct val="100000"/>
              </a:lnSpc>
              <a:spcBef>
                <a:spcPts val="0"/>
              </a:spcBef>
              <a:spcAft>
                <a:spcPts val="0"/>
              </a:spcAft>
              <a:buClrTx/>
              <a:buSzTx/>
              <a:buFont typeface="Arial"/>
              <a:buChar char="•"/>
              <a:tabLst/>
              <a:defRPr/>
            </a:pPr>
            <a:r>
              <a:rPr kumimoji="0" lang="en-US" sz="2400" b="0" i="0" u="none" strike="noStrike" kern="1200" cap="none" spc="0" normalizeH="0" baseline="0" noProof="0">
                <a:ln>
                  <a:noFill/>
                </a:ln>
                <a:solidFill>
                  <a:srgbClr val="242424"/>
                </a:solidFill>
                <a:effectLst/>
                <a:uLnTx/>
                <a:uFillTx/>
                <a:latin typeface="Calibri"/>
                <a:ea typeface="+mn-lt"/>
                <a:cs typeface="+mn-lt"/>
              </a:rPr>
              <a:t>What can be improved upon?</a:t>
            </a:r>
          </a:p>
          <a:p>
            <a:pPr marL="457200" marR="0" lvl="0" indent="-457200" algn="l" defTabSz="914400" rtl="0" eaLnBrk="1" fontAlgn="auto" latinLnBrk="0" hangingPunct="1">
              <a:lnSpc>
                <a:spcPct val="100000"/>
              </a:lnSpc>
              <a:spcBef>
                <a:spcPts val="0"/>
              </a:spcBef>
              <a:spcAft>
                <a:spcPts val="0"/>
              </a:spcAft>
              <a:buClrTx/>
              <a:buSzTx/>
              <a:buFont typeface="Arial"/>
              <a:buChar char="•"/>
              <a:tabLst/>
              <a:defRPr/>
            </a:pPr>
            <a:r>
              <a:rPr kumimoji="0" lang="en-US" sz="2400" b="0" i="0" u="none" strike="noStrike" kern="1200" cap="none" spc="0" normalizeH="0" baseline="0" noProof="0">
                <a:ln>
                  <a:noFill/>
                </a:ln>
                <a:solidFill>
                  <a:srgbClr val="242424"/>
                </a:solidFill>
                <a:effectLst/>
                <a:uLnTx/>
                <a:uFillTx/>
                <a:latin typeface="Calibri"/>
                <a:ea typeface="+mn-lt"/>
                <a:cs typeface="+mn-lt"/>
              </a:rPr>
              <a:t>Other suggestions or feedback?</a:t>
            </a:r>
          </a:p>
          <a:p>
            <a:pPr marL="457200" marR="0" lvl="0" indent="-457200" algn="l" defTabSz="914400" rtl="0" eaLnBrk="1" fontAlgn="auto" latinLnBrk="0" hangingPunct="1">
              <a:lnSpc>
                <a:spcPct val="100000"/>
              </a:lnSpc>
              <a:spcBef>
                <a:spcPts val="0"/>
              </a:spcBef>
              <a:spcAft>
                <a:spcPts val="0"/>
              </a:spcAft>
              <a:buClrTx/>
              <a:buSzTx/>
              <a:buFont typeface="Arial"/>
              <a:buChar char="•"/>
              <a:tabLst/>
              <a:defRPr/>
            </a:pPr>
            <a:endParaRPr lang="en-US" sz="2400">
              <a:solidFill>
                <a:srgbClr val="242424"/>
              </a:solidFill>
              <a:latin typeface="Calibri"/>
              <a:ea typeface="+mn-lt"/>
              <a:cs typeface="+mn-lt"/>
            </a:endParaRP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400" b="0" u="none" strike="noStrike" kern="1200" cap="none" spc="0" normalizeH="0" baseline="0" noProof="0">
                <a:ln>
                  <a:noFill/>
                </a:ln>
                <a:solidFill>
                  <a:srgbClr val="242424"/>
                </a:solidFill>
                <a:effectLst>
                  <a:outerShdw blurRad="38100" dist="38100" dir="2700000" algn="tl">
                    <a:srgbClr val="000000">
                      <a:alpha val="43137"/>
                    </a:srgbClr>
                  </a:outerShdw>
                </a:effectLst>
                <a:uLnTx/>
                <a:uFillTx/>
                <a:latin typeface="Calibri"/>
                <a:ea typeface="+mn-lt"/>
                <a:cs typeface="+mn-lt"/>
              </a:rPr>
              <a:t>Unanimous, enthusiastic support to continue to collaborate on a 2025 event</a:t>
            </a:r>
            <a:endParaRPr kumimoji="0" lang="en-US" sz="2400" b="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a:ea typeface="Calibri"/>
              <a:cs typeface="Calibri"/>
            </a:endParaRPr>
          </a:p>
        </p:txBody>
      </p:sp>
      <p:pic>
        <p:nvPicPr>
          <p:cNvPr id="2" name="Picture 1" descr="A blue and white circle with white text and mountains&#10;&#10;Description automatically generated">
            <a:extLst>
              <a:ext uri="{FF2B5EF4-FFF2-40B4-BE49-F238E27FC236}">
                <a16:creationId xmlns:a16="http://schemas.microsoft.com/office/drawing/2014/main" id="{76562638-25E6-EC93-A5C8-08D6220190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6964" y="4445752"/>
            <a:ext cx="2220872" cy="2215115"/>
          </a:xfrm>
          <a:prstGeom prst="rect">
            <a:avLst/>
          </a:prstGeom>
        </p:spPr>
      </p:pic>
    </p:spTree>
    <p:extLst>
      <p:ext uri="{BB962C8B-B14F-4D97-AF65-F5344CB8AC3E}">
        <p14:creationId xmlns:p14="http://schemas.microsoft.com/office/powerpoint/2010/main" val="3570820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92BCDC"/>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AF459B3-9582-3482-ED57-7BEEAD90A3D7}"/>
              </a:ext>
            </a:extLst>
          </p:cNvPr>
          <p:cNvPicPr>
            <a:picLocks noChangeAspect="1"/>
          </p:cNvPicPr>
          <p:nvPr/>
        </p:nvPicPr>
        <p:blipFill rotWithShape="1">
          <a:blip r:embed="rId2"/>
          <a:srcRect l="25537" r="25537"/>
          <a:stretch/>
        </p:blipFill>
        <p:spPr>
          <a:xfrm>
            <a:off x="-107823" y="-258018"/>
            <a:ext cx="5411744" cy="7374035"/>
          </a:xfrm>
          <a:custGeom>
            <a:avLst/>
            <a:gdLst/>
            <a:ahLst/>
            <a:cxnLst/>
            <a:rect l="l" t="t" r="r" b="b"/>
            <a:pathLst>
              <a:path w="4710787" h="6858000">
                <a:moveTo>
                  <a:pt x="0" y="0"/>
                </a:moveTo>
                <a:lnTo>
                  <a:pt x="1214365" y="0"/>
                </a:lnTo>
                <a:lnTo>
                  <a:pt x="1994531" y="0"/>
                </a:lnTo>
                <a:lnTo>
                  <a:pt x="3087764" y="0"/>
                </a:lnTo>
                <a:lnTo>
                  <a:pt x="3109888" y="14997"/>
                </a:lnTo>
                <a:cubicBezTo>
                  <a:pt x="4137051" y="754641"/>
                  <a:pt x="4710787" y="2093192"/>
                  <a:pt x="4710787" y="3621656"/>
                </a:cubicBezTo>
                <a:cubicBezTo>
                  <a:pt x="4710787" y="4969131"/>
                  <a:pt x="3782062" y="5602839"/>
                  <a:pt x="2836437" y="6374814"/>
                </a:cubicBezTo>
                <a:cubicBezTo>
                  <a:pt x="2664234" y="6515397"/>
                  <a:pt x="2493607" y="6653108"/>
                  <a:pt x="2319789" y="6780599"/>
                </a:cubicBezTo>
                <a:lnTo>
                  <a:pt x="2208033" y="6858000"/>
                </a:lnTo>
                <a:lnTo>
                  <a:pt x="1994531" y="6858000"/>
                </a:lnTo>
                <a:lnTo>
                  <a:pt x="1214365" y="6858000"/>
                </a:lnTo>
                <a:lnTo>
                  <a:pt x="0" y="6858000"/>
                </a:lnTo>
                <a:close/>
              </a:path>
            </a:pathLst>
          </a:custGeom>
        </p:spPr>
      </p:pic>
      <p:sp>
        <p:nvSpPr>
          <p:cNvPr id="6" name="TextBox 5">
            <a:extLst>
              <a:ext uri="{FF2B5EF4-FFF2-40B4-BE49-F238E27FC236}">
                <a16:creationId xmlns:a16="http://schemas.microsoft.com/office/drawing/2014/main" id="{70A55833-7BEE-84E2-684E-6759448E83EC}"/>
              </a:ext>
            </a:extLst>
          </p:cNvPr>
          <p:cNvSpPr txBox="1"/>
          <p:nvPr/>
        </p:nvSpPr>
        <p:spPr>
          <a:xfrm>
            <a:off x="5690264" y="1532461"/>
            <a:ext cx="5995768" cy="28315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marR="0" lvl="0" indent="-457200" algn="l" defTabSz="914400" rtl="0" eaLnBrk="1" fontAlgn="auto" latinLnBrk="0" hangingPunct="1">
              <a:lnSpc>
                <a:spcPct val="100000"/>
              </a:lnSpc>
              <a:spcBef>
                <a:spcPts val="0"/>
              </a:spcBef>
              <a:spcAft>
                <a:spcPts val="600"/>
              </a:spcAft>
              <a:buClrTx/>
              <a:buSzTx/>
              <a:buFont typeface="Arial"/>
              <a:buChar char="•"/>
              <a:tabLst/>
              <a:defRPr/>
            </a:pPr>
            <a:r>
              <a:rPr kumimoji="0" lang="en-US" sz="2400" b="0" i="0" u="none" strike="noStrike" kern="1200" cap="none" spc="0" normalizeH="0" baseline="0" noProof="0">
                <a:ln>
                  <a:noFill/>
                </a:ln>
                <a:solidFill>
                  <a:srgbClr val="242424"/>
                </a:solidFill>
                <a:effectLst/>
                <a:uLnTx/>
                <a:uFillTx/>
                <a:latin typeface="Calibri"/>
                <a:ea typeface="+mn-lt"/>
                <a:cs typeface="+mn-lt"/>
              </a:rPr>
              <a:t>Commit to the 2025 event and dates of January 31, February 1 &amp; 2, 2025</a:t>
            </a:r>
          </a:p>
          <a:p>
            <a:pPr marL="457200" marR="0" lvl="0" indent="-457200" algn="l" defTabSz="914400" rtl="0" eaLnBrk="1" fontAlgn="auto" latinLnBrk="0" hangingPunct="1">
              <a:lnSpc>
                <a:spcPct val="100000"/>
              </a:lnSpc>
              <a:spcBef>
                <a:spcPts val="0"/>
              </a:spcBef>
              <a:spcAft>
                <a:spcPts val="600"/>
              </a:spcAft>
              <a:buClrTx/>
              <a:buSzTx/>
              <a:buFont typeface="Arial"/>
              <a:buChar char="•"/>
              <a:tabLst/>
              <a:defRPr/>
            </a:pPr>
            <a:r>
              <a:rPr lang="en-US" sz="2400">
                <a:solidFill>
                  <a:srgbClr val="242424"/>
                </a:solidFill>
                <a:latin typeface="Calibri"/>
                <a:ea typeface="+mn-lt"/>
                <a:cs typeface="+mn-lt"/>
              </a:rPr>
              <a:t>Confirm TDA will continue to coordinate and manage IFW event; Maggie Valley will host and support at Festival Grounds</a:t>
            </a:r>
            <a:endParaRPr kumimoji="0" lang="en-US" sz="2400" b="0" i="0" u="none" strike="noStrike" kern="1200" cap="none" spc="0" normalizeH="0" baseline="0" noProof="0">
              <a:ln>
                <a:noFill/>
              </a:ln>
              <a:solidFill>
                <a:srgbClr val="242424"/>
              </a:solidFill>
              <a:effectLst/>
              <a:uLnTx/>
              <a:uFillTx/>
              <a:latin typeface="Calibri"/>
              <a:ea typeface="+mn-lt"/>
              <a:cs typeface="+mn-lt"/>
            </a:endParaRPr>
          </a:p>
          <a:p>
            <a:pPr marL="457200" marR="0" lvl="0" indent="-457200" algn="l" defTabSz="914400" rtl="0" eaLnBrk="1" fontAlgn="auto" latinLnBrk="0" hangingPunct="1">
              <a:lnSpc>
                <a:spcPct val="100000"/>
              </a:lnSpc>
              <a:spcBef>
                <a:spcPts val="0"/>
              </a:spcBef>
              <a:spcAft>
                <a:spcPts val="600"/>
              </a:spcAft>
              <a:buClrTx/>
              <a:buSzTx/>
              <a:buFont typeface="Arial"/>
              <a:buChar char="•"/>
              <a:tabLst/>
              <a:defRPr/>
            </a:pPr>
            <a:r>
              <a:rPr kumimoji="0" lang="en-US" sz="2400" b="0" i="0" u="none" strike="noStrike" kern="1200" cap="none" spc="0" normalizeH="0" baseline="0" noProof="0">
                <a:ln>
                  <a:noFill/>
                </a:ln>
                <a:solidFill>
                  <a:srgbClr val="242424"/>
                </a:solidFill>
                <a:effectLst/>
                <a:uLnTx/>
                <a:uFillTx/>
                <a:latin typeface="Calibri"/>
                <a:ea typeface="+mn-lt"/>
                <a:cs typeface="+mn-lt"/>
              </a:rPr>
              <a:t>Start County-wide planning, coordination and securing sponsorships by May 9</a:t>
            </a:r>
            <a:endParaRPr kumimoji="0" lang="en-US" sz="2400" b="0" i="0" u="none" strike="noStrike" kern="1200" cap="none" spc="0" normalizeH="0" baseline="0" noProof="0">
              <a:ln>
                <a:noFill/>
              </a:ln>
              <a:solidFill>
                <a:prstClr val="black"/>
              </a:solidFill>
              <a:effectLst/>
              <a:uLnTx/>
              <a:uFillTx/>
              <a:latin typeface="Calibri"/>
              <a:ea typeface="Calibri"/>
              <a:cs typeface="Calibri"/>
            </a:endParaRPr>
          </a:p>
        </p:txBody>
      </p:sp>
      <p:pic>
        <p:nvPicPr>
          <p:cNvPr id="7" name="Picture 6" descr="A blue and white circle with white text and mountains&#10;&#10;Description automatically generated">
            <a:extLst>
              <a:ext uri="{FF2B5EF4-FFF2-40B4-BE49-F238E27FC236}">
                <a16:creationId xmlns:a16="http://schemas.microsoft.com/office/drawing/2014/main" id="{77DF27BB-52C6-8E00-E8EC-E43F4B6184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4928" y="4513267"/>
            <a:ext cx="2095349" cy="2089918"/>
          </a:xfrm>
          <a:prstGeom prst="rect">
            <a:avLst/>
          </a:prstGeom>
        </p:spPr>
      </p:pic>
      <p:sp>
        <p:nvSpPr>
          <p:cNvPr id="9" name="TextBox 8">
            <a:extLst>
              <a:ext uri="{FF2B5EF4-FFF2-40B4-BE49-F238E27FC236}">
                <a16:creationId xmlns:a16="http://schemas.microsoft.com/office/drawing/2014/main" id="{9AD5DA73-39F4-6F59-52D2-A6CCEE7A2A0A}"/>
              </a:ext>
            </a:extLst>
          </p:cNvPr>
          <p:cNvSpPr txBox="1"/>
          <p:nvPr/>
        </p:nvSpPr>
        <p:spPr>
          <a:xfrm>
            <a:off x="5442357" y="444480"/>
            <a:ext cx="6060489" cy="830997"/>
          </a:xfrm>
          <a:prstGeom prst="rect">
            <a:avLst/>
          </a:prstGeom>
        </p:spPr>
        <p:txBody>
          <a:bodyPr wrap="square" lIns="0" tIns="0" rIns="0" bIns="0" rtlCol="0" anchor="t">
            <a:sp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Arial"/>
                <a:sym typeface="Arial"/>
              </a:rPr>
              <a:t>Next Steps?</a:t>
            </a:r>
            <a:endParaRPr kumimoji="0" lang="en-US" sz="5400" b="0" i="0" u="none" strike="noStrike" kern="1200" cap="none" spc="0" normalizeH="0" baseline="0" noProof="0">
              <a:ln>
                <a:noFill/>
              </a:ln>
              <a:solidFill>
                <a:prstClr val="white"/>
              </a:solidFill>
              <a:effectLst/>
              <a:uLnTx/>
              <a:uFillTx/>
              <a:latin typeface="Aptos" panose="020B0004020202020204"/>
              <a:ea typeface="+mn-ea"/>
              <a:cs typeface="+mn-cs"/>
            </a:endParaRPr>
          </a:p>
        </p:txBody>
      </p:sp>
    </p:spTree>
    <p:extLst>
      <p:ext uri="{BB962C8B-B14F-4D97-AF65-F5344CB8AC3E}">
        <p14:creationId xmlns:p14="http://schemas.microsoft.com/office/powerpoint/2010/main" val="10967350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A green and white logo&#10;&#10;Description automatically generated">
            <a:extLst>
              <a:ext uri="{FF2B5EF4-FFF2-40B4-BE49-F238E27FC236}">
                <a16:creationId xmlns:a16="http://schemas.microsoft.com/office/drawing/2014/main" id="{C11F2818-2899-7A33-25D2-D923E3B4D36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560728" y="4682301"/>
            <a:ext cx="2818209" cy="1251010"/>
          </a:xfrm>
        </p:spPr>
      </p:pic>
      <p:sp>
        <p:nvSpPr>
          <p:cNvPr id="4" name="TextBox 3">
            <a:extLst>
              <a:ext uri="{FF2B5EF4-FFF2-40B4-BE49-F238E27FC236}">
                <a16:creationId xmlns:a16="http://schemas.microsoft.com/office/drawing/2014/main" id="{CC560A86-4E08-9251-1F66-6E585E3F8AB8}"/>
              </a:ext>
            </a:extLst>
          </p:cNvPr>
          <p:cNvSpPr txBox="1"/>
          <p:nvPr/>
        </p:nvSpPr>
        <p:spPr>
          <a:xfrm>
            <a:off x="1398871" y="581845"/>
            <a:ext cx="9394257" cy="674815"/>
          </a:xfrm>
          <a:prstGeom prst="rect">
            <a:avLst/>
          </a:prstGeom>
          <a:solidFill>
            <a:schemeClr val="tx2"/>
          </a:solidFill>
        </p:spPr>
        <p:style>
          <a:lnRef idx="3">
            <a:schemeClr val="lt1"/>
          </a:lnRef>
          <a:fillRef idx="1">
            <a:schemeClr val="accent1"/>
          </a:fillRef>
          <a:effectRef idx="1">
            <a:schemeClr val="accent1"/>
          </a:effectRef>
          <a:fontRef idx="minor">
            <a:schemeClr val="lt1"/>
          </a:fontRef>
        </p:style>
        <p:txBody>
          <a:bodyPr vert="horz" lIns="91440" tIns="45720" rIns="91440" bIns="45720" rtlCol="0" anchor="b">
            <a:normAutofit/>
            <a:scene3d>
              <a:camera prst="orthographicFront"/>
              <a:lightRig rig="harsh" dir="t"/>
            </a:scene3d>
            <a:sp3d extrusionH="57150" prstMaterial="matte">
              <a:bevelT w="63500" h="12700" prst="angle"/>
              <a:contourClr>
                <a:schemeClr val="bg1">
                  <a:lumMod val="65000"/>
                </a:schemeClr>
              </a:contourClr>
            </a:sp3d>
          </a:bodyPr>
          <a:lstStyle/>
          <a:p>
            <a:pPr algn="ctr">
              <a:lnSpc>
                <a:spcPct val="90000"/>
              </a:lnSpc>
              <a:spcBef>
                <a:spcPct val="0"/>
              </a:spcBef>
              <a:spcAft>
                <a:spcPts val="600"/>
              </a:spcAft>
            </a:pPr>
            <a:r>
              <a:rPr lang="en-US" sz="3600"/>
              <a:t>Outdoor NC Trail Town Program</a:t>
            </a:r>
          </a:p>
        </p:txBody>
      </p:sp>
      <p:pic>
        <p:nvPicPr>
          <p:cNvPr id="9" name="Picture 8">
            <a:extLst>
              <a:ext uri="{FF2B5EF4-FFF2-40B4-BE49-F238E27FC236}">
                <a16:creationId xmlns:a16="http://schemas.microsoft.com/office/drawing/2014/main" id="{71C7A113-1C60-014B-DD1B-F5BA342F5C8D}"/>
              </a:ext>
            </a:extLst>
          </p:cNvPr>
          <p:cNvPicPr>
            <a:picLocks noChangeAspect="1"/>
          </p:cNvPicPr>
          <p:nvPr/>
        </p:nvPicPr>
        <p:blipFill>
          <a:blip r:embed="rId3"/>
          <a:stretch>
            <a:fillRect/>
          </a:stretch>
        </p:blipFill>
        <p:spPr>
          <a:xfrm>
            <a:off x="8946918" y="2803495"/>
            <a:ext cx="2818209" cy="3757612"/>
          </a:xfrm>
          <a:prstGeom prst="rect">
            <a:avLst/>
          </a:prstGeom>
        </p:spPr>
      </p:pic>
      <p:sp>
        <p:nvSpPr>
          <p:cNvPr id="11" name="TextBox 10">
            <a:extLst>
              <a:ext uri="{FF2B5EF4-FFF2-40B4-BE49-F238E27FC236}">
                <a16:creationId xmlns:a16="http://schemas.microsoft.com/office/drawing/2014/main" id="{FE125FC8-D89E-A6EB-1C60-30577E02A27C}"/>
              </a:ext>
            </a:extLst>
          </p:cNvPr>
          <p:cNvSpPr txBox="1"/>
          <p:nvPr/>
        </p:nvSpPr>
        <p:spPr>
          <a:xfrm>
            <a:off x="1398871" y="1387691"/>
            <a:ext cx="7362069"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2400" b="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a:ea typeface="Calibri"/>
                <a:cs typeface="Calibri"/>
              </a:rPr>
              <a:t>What is the Trail Town program?</a:t>
            </a:r>
            <a:endParaRPr lang="en-US" sz="2400">
              <a:solidFill>
                <a:prstClr val="black"/>
              </a:solidFill>
              <a:effectLst>
                <a:outerShdw blurRad="38100" dist="38100" dir="2700000" algn="tl">
                  <a:srgbClr val="000000">
                    <a:alpha val="43137"/>
                  </a:srgbClr>
                </a:outerShdw>
              </a:effectLst>
              <a:latin typeface="Calibri"/>
              <a:ea typeface="Calibri"/>
              <a:cs typeface="Calibri"/>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a:solidFill>
                  <a:prstClr val="black"/>
                </a:solidFill>
                <a:effectLst>
                  <a:outerShdw blurRad="38100" dist="38100" dir="2700000" algn="tl">
                    <a:srgbClr val="000000">
                      <a:alpha val="43137"/>
                    </a:srgbClr>
                  </a:outerShdw>
                </a:effectLst>
                <a:latin typeface="Calibri"/>
                <a:ea typeface="Calibri"/>
                <a:cs typeface="Calibri"/>
              </a:rPr>
              <a:t>Designation that recognizes communities across NC for their diversity of trail experiences and celebrates stewardship efforts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a:solidFill>
                  <a:prstClr val="black"/>
                </a:solidFill>
                <a:effectLst>
                  <a:outerShdw blurRad="38100" dist="38100" dir="2700000" algn="tl">
                    <a:srgbClr val="000000">
                      <a:alpha val="43137"/>
                    </a:srgbClr>
                  </a:outerShdw>
                </a:effectLst>
                <a:latin typeface="Calibri"/>
                <a:ea typeface="Calibri"/>
                <a:cs typeface="Calibri"/>
              </a:rPr>
              <a:t>We are 1 of 15 participating destinations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a:solidFill>
                  <a:prstClr val="black"/>
                </a:solidFill>
                <a:effectLst>
                  <a:outerShdw blurRad="38100" dist="38100" dir="2700000" algn="tl">
                    <a:srgbClr val="000000">
                      <a:alpha val="43137"/>
                    </a:srgbClr>
                  </a:outerShdw>
                </a:effectLst>
                <a:latin typeface="Calibri"/>
                <a:ea typeface="Calibri"/>
                <a:cs typeface="Calibri"/>
              </a:rPr>
              <a:t>Outdoor NC Trail Town Visitor Guide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a:ea typeface="Calibri"/>
                <a:cs typeface="Calibri"/>
              </a:rPr>
              <a:t>Accessible Trail Assessment </a:t>
            </a:r>
          </a:p>
        </p:txBody>
      </p:sp>
      <p:pic>
        <p:nvPicPr>
          <p:cNvPr id="15" name="Picture 14" descr="A person standing in front of a whiteboard&#10;&#10;Description automatically generated">
            <a:extLst>
              <a:ext uri="{FF2B5EF4-FFF2-40B4-BE49-F238E27FC236}">
                <a16:creationId xmlns:a16="http://schemas.microsoft.com/office/drawing/2014/main" id="{A69F8A9B-7855-EB0D-295D-93A91066727D}"/>
              </a:ext>
            </a:extLst>
          </p:cNvPr>
          <p:cNvPicPr>
            <a:picLocks noChangeAspect="1"/>
          </p:cNvPicPr>
          <p:nvPr/>
        </p:nvPicPr>
        <p:blipFill rotWithShape="1">
          <a:blip r:embed="rId4">
            <a:extLst>
              <a:ext uri="{28A0092B-C50C-407E-A947-70E740481C1C}">
                <a14:useLocalDpi xmlns:a14="http://schemas.microsoft.com/office/drawing/2010/main" val="0"/>
              </a:ext>
            </a:extLst>
          </a:blip>
          <a:srcRect t="28231" b="21159"/>
          <a:stretch/>
        </p:blipFill>
        <p:spPr>
          <a:xfrm>
            <a:off x="1398871" y="4234606"/>
            <a:ext cx="3593876" cy="2425147"/>
          </a:xfrm>
          <a:prstGeom prst="rect">
            <a:avLst/>
          </a:prstGeom>
        </p:spPr>
      </p:pic>
    </p:spTree>
    <p:extLst>
      <p:ext uri="{BB962C8B-B14F-4D97-AF65-F5344CB8AC3E}">
        <p14:creationId xmlns:p14="http://schemas.microsoft.com/office/powerpoint/2010/main" val="28508138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A landscape of green hills&#10;&#10;Description automatically generated">
            <a:extLst>
              <a:ext uri="{FF2B5EF4-FFF2-40B4-BE49-F238E27FC236}">
                <a16:creationId xmlns:a16="http://schemas.microsoft.com/office/drawing/2014/main" id="{29B67BF2-12D5-3620-A204-0556ACD0617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2287" y="1634265"/>
            <a:ext cx="6604000" cy="4254500"/>
          </a:xfrm>
        </p:spPr>
      </p:pic>
      <p:pic>
        <p:nvPicPr>
          <p:cNvPr id="11" name="Picture 10" descr="A screenshot of a text&#10;&#10;Description automatically generated">
            <a:extLst>
              <a:ext uri="{FF2B5EF4-FFF2-40B4-BE49-F238E27FC236}">
                <a16:creationId xmlns:a16="http://schemas.microsoft.com/office/drawing/2014/main" id="{4A8DB6C5-43F4-C254-0ACB-10CC6B9222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6287" y="3235232"/>
            <a:ext cx="4711700" cy="2463800"/>
          </a:xfrm>
          <a:prstGeom prst="rect">
            <a:avLst/>
          </a:prstGeom>
        </p:spPr>
      </p:pic>
      <p:sp>
        <p:nvSpPr>
          <p:cNvPr id="12" name="TextBox 11">
            <a:extLst>
              <a:ext uri="{FF2B5EF4-FFF2-40B4-BE49-F238E27FC236}">
                <a16:creationId xmlns:a16="http://schemas.microsoft.com/office/drawing/2014/main" id="{695BD80B-946B-FA41-BF63-A8C0FA0AEDB4}"/>
              </a:ext>
            </a:extLst>
          </p:cNvPr>
          <p:cNvSpPr txBox="1"/>
          <p:nvPr/>
        </p:nvSpPr>
        <p:spPr>
          <a:xfrm>
            <a:off x="1398871" y="612711"/>
            <a:ext cx="9394257" cy="674815"/>
          </a:xfrm>
          <a:prstGeom prst="rect">
            <a:avLst/>
          </a:prstGeom>
          <a:solidFill>
            <a:schemeClr val="tx2"/>
          </a:solidFill>
        </p:spPr>
        <p:style>
          <a:lnRef idx="3">
            <a:schemeClr val="lt1"/>
          </a:lnRef>
          <a:fillRef idx="1">
            <a:schemeClr val="accent1"/>
          </a:fillRef>
          <a:effectRef idx="1">
            <a:schemeClr val="accent1"/>
          </a:effectRef>
          <a:fontRef idx="minor">
            <a:schemeClr val="lt1"/>
          </a:fontRef>
        </p:style>
        <p:txBody>
          <a:bodyPr vert="horz" lIns="91440" tIns="45720" rIns="91440" bIns="45720" rtlCol="0" anchor="b">
            <a:normAutofit/>
            <a:scene3d>
              <a:camera prst="orthographicFront"/>
              <a:lightRig rig="harsh" dir="t"/>
            </a:scene3d>
            <a:sp3d extrusionH="57150" prstMaterial="matte">
              <a:bevelT w="63500" h="12700" prst="angle"/>
              <a:contourClr>
                <a:schemeClr val="bg1">
                  <a:lumMod val="65000"/>
                </a:schemeClr>
              </a:contourClr>
            </a:sp3d>
          </a:bodyPr>
          <a:lstStyle/>
          <a:p>
            <a:pPr algn="ctr">
              <a:lnSpc>
                <a:spcPct val="90000"/>
              </a:lnSpc>
              <a:spcBef>
                <a:spcPct val="0"/>
              </a:spcBef>
              <a:spcAft>
                <a:spcPts val="600"/>
              </a:spcAft>
            </a:pPr>
            <a:r>
              <a:rPr lang="en-US" sz="3600"/>
              <a:t>Public Relations Update</a:t>
            </a:r>
          </a:p>
        </p:txBody>
      </p:sp>
      <p:pic>
        <p:nvPicPr>
          <p:cNvPr id="16" name="Picture 15" descr="A black text on a white background&#10;&#10;Description automatically generated">
            <a:extLst>
              <a:ext uri="{FF2B5EF4-FFF2-40B4-BE49-F238E27FC236}">
                <a16:creationId xmlns:a16="http://schemas.microsoft.com/office/drawing/2014/main" id="{9E1AC439-FEBB-07C3-2FE1-4E21840705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57879" y="2020120"/>
            <a:ext cx="2635249" cy="891930"/>
          </a:xfrm>
          <a:prstGeom prst="rect">
            <a:avLst/>
          </a:prstGeom>
        </p:spPr>
      </p:pic>
      <p:sp>
        <p:nvSpPr>
          <p:cNvPr id="18" name="TextBox 17">
            <a:extLst>
              <a:ext uri="{FF2B5EF4-FFF2-40B4-BE49-F238E27FC236}">
                <a16:creationId xmlns:a16="http://schemas.microsoft.com/office/drawing/2014/main" id="{342F006F-5DE9-E856-2484-BCB55C3B289E}"/>
              </a:ext>
            </a:extLst>
          </p:cNvPr>
          <p:cNvSpPr txBox="1"/>
          <p:nvPr/>
        </p:nvSpPr>
        <p:spPr>
          <a:xfrm>
            <a:off x="668336" y="6211947"/>
            <a:ext cx="10855325" cy="646331"/>
          </a:xfrm>
          <a:prstGeom prst="rect">
            <a:avLst/>
          </a:prstGeom>
          <a:noFill/>
        </p:spPr>
        <p:txBody>
          <a:bodyPr wrap="square">
            <a:spAutoFit/>
          </a:bodyPr>
          <a:lstStyle/>
          <a:p>
            <a:pPr algn="ctr"/>
            <a:r>
              <a:rPr lang="en-US" i="1">
                <a:hlinkClick r:id="rId5"/>
              </a:rPr>
              <a:t>https://www.travelandleisure.com/guide-to-great-smoky-mountains-national-park-8557055</a:t>
            </a:r>
            <a:endParaRPr lang="en-US" i="1"/>
          </a:p>
          <a:p>
            <a:pPr algn="ctr"/>
            <a:endParaRPr lang="en-US" i="1"/>
          </a:p>
        </p:txBody>
      </p:sp>
    </p:spTree>
    <p:extLst>
      <p:ext uri="{BB962C8B-B14F-4D97-AF65-F5344CB8AC3E}">
        <p14:creationId xmlns:p14="http://schemas.microsoft.com/office/powerpoint/2010/main" val="42566676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A3C210E6-A35A-4F68-8D60-801A019C75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May be an image of 3 people, lighting, table and text">
            <a:extLst>
              <a:ext uri="{FF2B5EF4-FFF2-40B4-BE49-F238E27FC236}">
                <a16:creationId xmlns:a16="http://schemas.microsoft.com/office/drawing/2014/main" id="{2FF6798A-0B97-6B3D-CF2F-C543ACCBFC5D}"/>
              </a:ext>
            </a:extLst>
          </p:cNvPr>
          <p:cNvPicPr>
            <a:picLocks noChangeAspect="1"/>
          </p:cNvPicPr>
          <p:nvPr/>
        </p:nvPicPr>
        <p:blipFill rotWithShape="1">
          <a:blip r:embed="rId2"/>
          <a:srcRect t="1894" r="-2" b="7019"/>
          <a:stretch/>
        </p:blipFill>
        <p:spPr>
          <a:xfrm>
            <a:off x="3136389" y="10"/>
            <a:ext cx="4979304" cy="3401558"/>
          </a:xfrm>
          <a:custGeom>
            <a:avLst/>
            <a:gdLst/>
            <a:ahLst/>
            <a:cxnLst/>
            <a:rect l="l" t="t" r="r" b="b"/>
            <a:pathLst>
              <a:path w="4979304" h="3364992">
                <a:moveTo>
                  <a:pt x="0" y="0"/>
                </a:moveTo>
                <a:lnTo>
                  <a:pt x="4211250" y="0"/>
                </a:lnTo>
                <a:lnTo>
                  <a:pt x="4309461" y="192282"/>
                </a:lnTo>
                <a:cubicBezTo>
                  <a:pt x="4697535" y="1033269"/>
                  <a:pt x="4937593" y="2032690"/>
                  <a:pt x="4974907" y="3110424"/>
                </a:cubicBezTo>
                <a:lnTo>
                  <a:pt x="4979304" y="3364992"/>
                </a:lnTo>
                <a:lnTo>
                  <a:pt x="800592" y="3364992"/>
                </a:lnTo>
                <a:lnTo>
                  <a:pt x="797493" y="3185579"/>
                </a:lnTo>
                <a:cubicBezTo>
                  <a:pt x="756786" y="2009870"/>
                  <a:pt x="474799" y="927359"/>
                  <a:pt x="22579" y="42066"/>
                </a:cubicBezTo>
                <a:close/>
              </a:path>
            </a:pathLst>
          </a:custGeom>
        </p:spPr>
      </p:pic>
      <p:pic>
        <p:nvPicPr>
          <p:cNvPr id="6" name="Picture 5" descr="May be an image of 4 people and text">
            <a:extLst>
              <a:ext uri="{FF2B5EF4-FFF2-40B4-BE49-F238E27FC236}">
                <a16:creationId xmlns:a16="http://schemas.microsoft.com/office/drawing/2014/main" id="{5A1442A0-B18A-0E84-8149-8E28C50C9AA0}"/>
              </a:ext>
            </a:extLst>
          </p:cNvPr>
          <p:cNvPicPr>
            <a:picLocks noChangeAspect="1"/>
          </p:cNvPicPr>
          <p:nvPr/>
        </p:nvPicPr>
        <p:blipFill rotWithShape="1">
          <a:blip r:embed="rId3"/>
          <a:srcRect l="-299" t="27915" r="299" b="19058"/>
          <a:stretch/>
        </p:blipFill>
        <p:spPr>
          <a:xfrm>
            <a:off x="7381690" y="3456433"/>
            <a:ext cx="4810218" cy="3400926"/>
          </a:xfrm>
          <a:custGeom>
            <a:avLst/>
            <a:gdLst/>
            <a:ahLst/>
            <a:cxnLst/>
            <a:rect l="l" t="t" r="r" b="b"/>
            <a:pathLst>
              <a:path w="4810310" h="3401568">
                <a:moveTo>
                  <a:pt x="781270" y="0"/>
                </a:moveTo>
                <a:lnTo>
                  <a:pt x="4810310" y="0"/>
                </a:lnTo>
                <a:lnTo>
                  <a:pt x="4810310" y="3401568"/>
                </a:lnTo>
                <a:lnTo>
                  <a:pt x="0" y="3401568"/>
                </a:lnTo>
                <a:lnTo>
                  <a:pt x="1963" y="3397912"/>
                </a:lnTo>
                <a:cubicBezTo>
                  <a:pt x="454182" y="2512619"/>
                  <a:pt x="736170" y="1430108"/>
                  <a:pt x="776876" y="254399"/>
                </a:cubicBezTo>
                <a:close/>
              </a:path>
            </a:pathLst>
          </a:custGeom>
        </p:spPr>
      </p:pic>
      <p:sp useBgFill="1">
        <p:nvSpPr>
          <p:cNvPr id="22" name="Freeform: Shape 21">
            <a:extLst>
              <a:ext uri="{FF2B5EF4-FFF2-40B4-BE49-F238E27FC236}">
                <a16:creationId xmlns:a16="http://schemas.microsoft.com/office/drawing/2014/main" id="{AC0D06B0-F19C-459E-B221-A34B506FB5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45815" cy="6858000"/>
          </a:xfrm>
          <a:custGeom>
            <a:avLst/>
            <a:gdLst>
              <a:gd name="connsiteX0" fmla="*/ 0 w 3945815"/>
              <a:gd name="connsiteY0" fmla="*/ 0 h 6858000"/>
              <a:gd name="connsiteX1" fmla="*/ 3138662 w 3945815"/>
              <a:gd name="connsiteY1" fmla="*/ 0 h 6858000"/>
              <a:gd name="connsiteX2" fmla="*/ 3275260 w 3945815"/>
              <a:gd name="connsiteY2" fmla="*/ 267438 h 6858000"/>
              <a:gd name="connsiteX3" fmla="*/ 3945815 w 3945815"/>
              <a:gd name="connsiteY3" fmla="*/ 3481388 h 6858000"/>
              <a:gd name="connsiteX4" fmla="*/ 3275260 w 3945815"/>
              <a:gd name="connsiteY4" fmla="*/ 6695338 h 6858000"/>
              <a:gd name="connsiteX5" fmla="*/ 3192177 w 3945815"/>
              <a:gd name="connsiteY5" fmla="*/ 6858000 h 6858000"/>
              <a:gd name="connsiteX6" fmla="*/ 0 w 394581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45815" h="6858000">
                <a:moveTo>
                  <a:pt x="0" y="0"/>
                </a:moveTo>
                <a:lnTo>
                  <a:pt x="3138662" y="0"/>
                </a:lnTo>
                <a:lnTo>
                  <a:pt x="3275260" y="267438"/>
                </a:lnTo>
                <a:cubicBezTo>
                  <a:pt x="3698614" y="1184879"/>
                  <a:pt x="3945815" y="2290869"/>
                  <a:pt x="3945815" y="3481388"/>
                </a:cubicBezTo>
                <a:cubicBezTo>
                  <a:pt x="3945815" y="4671908"/>
                  <a:pt x="3698614" y="5777898"/>
                  <a:pt x="3275260" y="6695338"/>
                </a:cubicBezTo>
                <a:lnTo>
                  <a:pt x="319217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4" name="Freeform: Shape 23">
            <a:extLst>
              <a:ext uri="{FF2B5EF4-FFF2-40B4-BE49-F238E27FC236}">
                <a16:creationId xmlns:a16="http://schemas.microsoft.com/office/drawing/2014/main" id="{345B26DA-1C6B-4C66-81C9-9C1877FC2D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36670" cy="6858000"/>
          </a:xfrm>
          <a:custGeom>
            <a:avLst/>
            <a:gdLst>
              <a:gd name="connsiteX0" fmla="*/ 0 w 3936670"/>
              <a:gd name="connsiteY0" fmla="*/ 0 h 6858000"/>
              <a:gd name="connsiteX1" fmla="*/ 3129517 w 3936670"/>
              <a:gd name="connsiteY1" fmla="*/ 0 h 6858000"/>
              <a:gd name="connsiteX2" fmla="*/ 3266115 w 3936670"/>
              <a:gd name="connsiteY2" fmla="*/ 267438 h 6858000"/>
              <a:gd name="connsiteX3" fmla="*/ 3936670 w 3936670"/>
              <a:gd name="connsiteY3" fmla="*/ 3481388 h 6858000"/>
              <a:gd name="connsiteX4" fmla="*/ 3266115 w 3936670"/>
              <a:gd name="connsiteY4" fmla="*/ 6695338 h 6858000"/>
              <a:gd name="connsiteX5" fmla="*/ 3183032 w 3936670"/>
              <a:gd name="connsiteY5" fmla="*/ 6858000 h 6858000"/>
              <a:gd name="connsiteX6" fmla="*/ 0 w 39366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36670" h="6858000">
                <a:moveTo>
                  <a:pt x="0" y="0"/>
                </a:moveTo>
                <a:lnTo>
                  <a:pt x="3129517" y="0"/>
                </a:lnTo>
                <a:lnTo>
                  <a:pt x="3266115" y="267438"/>
                </a:lnTo>
                <a:cubicBezTo>
                  <a:pt x="3689469" y="1184879"/>
                  <a:pt x="3936670" y="2290869"/>
                  <a:pt x="3936670" y="3481388"/>
                </a:cubicBezTo>
                <a:cubicBezTo>
                  <a:pt x="3936670" y="4671908"/>
                  <a:pt x="3689469" y="5777898"/>
                  <a:pt x="3266115" y="6695338"/>
                </a:cubicBezTo>
                <a:lnTo>
                  <a:pt x="3183032"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descr="May be an image of 3 people and text that says 'n C.Museum Natural Sciences Bodie NC Visit North Carolina Corrina Amie Tata'">
            <a:extLst>
              <a:ext uri="{FF2B5EF4-FFF2-40B4-BE49-F238E27FC236}">
                <a16:creationId xmlns:a16="http://schemas.microsoft.com/office/drawing/2014/main" id="{4E3CAA45-E0B1-CFC7-72DD-0AEC4AAA075F}"/>
              </a:ext>
            </a:extLst>
          </p:cNvPr>
          <p:cNvPicPr>
            <a:picLocks noChangeAspect="1"/>
          </p:cNvPicPr>
          <p:nvPr/>
        </p:nvPicPr>
        <p:blipFill rotWithShape="1">
          <a:blip r:embed="rId4"/>
          <a:srcRect r="2" b="7921"/>
          <a:stretch/>
        </p:blipFill>
        <p:spPr>
          <a:xfrm>
            <a:off x="3185834" y="3456432"/>
            <a:ext cx="4929859" cy="3401568"/>
          </a:xfrm>
          <a:custGeom>
            <a:avLst/>
            <a:gdLst/>
            <a:ahLst/>
            <a:cxnLst/>
            <a:rect l="l" t="t" r="r" b="b"/>
            <a:pathLst>
              <a:path w="4925479" h="3364992">
                <a:moveTo>
                  <a:pt x="749362" y="0"/>
                </a:moveTo>
                <a:lnTo>
                  <a:pt x="4925479" y="0"/>
                </a:lnTo>
                <a:lnTo>
                  <a:pt x="4921868" y="209033"/>
                </a:lnTo>
                <a:cubicBezTo>
                  <a:pt x="4884554" y="1286766"/>
                  <a:pt x="4644496" y="2286187"/>
                  <a:pt x="4256422" y="3127175"/>
                </a:cubicBezTo>
                <a:lnTo>
                  <a:pt x="4134952" y="3364992"/>
                </a:lnTo>
                <a:lnTo>
                  <a:pt x="0" y="3364992"/>
                </a:lnTo>
                <a:lnTo>
                  <a:pt x="79008" y="3202330"/>
                </a:lnTo>
                <a:cubicBezTo>
                  <a:pt x="467082" y="2361343"/>
                  <a:pt x="707140" y="1361922"/>
                  <a:pt x="744454" y="284189"/>
                </a:cubicBezTo>
                <a:close/>
              </a:path>
            </a:pathLst>
          </a:custGeom>
        </p:spPr>
      </p:pic>
      <p:sp>
        <p:nvSpPr>
          <p:cNvPr id="3" name="TextBox 2">
            <a:extLst>
              <a:ext uri="{FF2B5EF4-FFF2-40B4-BE49-F238E27FC236}">
                <a16:creationId xmlns:a16="http://schemas.microsoft.com/office/drawing/2014/main" id="{87A02C41-226A-99A5-A046-653067B8055E}"/>
              </a:ext>
            </a:extLst>
          </p:cNvPr>
          <p:cNvSpPr txBox="1"/>
          <p:nvPr/>
        </p:nvSpPr>
        <p:spPr>
          <a:xfrm>
            <a:off x="8855216" y="2298106"/>
            <a:ext cx="2807208" cy="357192"/>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Autofit/>
          </a:bodyPr>
          <a:lstStyle/>
          <a:p>
            <a:pPr algn="ctr">
              <a:lnSpc>
                <a:spcPct val="90000"/>
              </a:lnSpc>
              <a:spcAft>
                <a:spcPts val="600"/>
              </a:spcAft>
            </a:pPr>
            <a:r>
              <a:rPr lang="en-US" sz="2000">
                <a:solidFill>
                  <a:srgbClr val="1B4F59"/>
                </a:solidFill>
              </a:rPr>
              <a:t>March 17-19, 2024</a:t>
            </a:r>
            <a:endParaRPr lang="en-US" sz="2000">
              <a:solidFill>
                <a:srgbClr val="1B4F59"/>
              </a:solidFill>
              <a:ea typeface="Calibri"/>
              <a:cs typeface="Calibri"/>
            </a:endParaRPr>
          </a:p>
        </p:txBody>
      </p:sp>
      <p:pic>
        <p:nvPicPr>
          <p:cNvPr id="2" name="Picture 1" descr="Visit North Carolina Tourism Conference 2024 | Events | Breaking Travel News">
            <a:extLst>
              <a:ext uri="{FF2B5EF4-FFF2-40B4-BE49-F238E27FC236}">
                <a16:creationId xmlns:a16="http://schemas.microsoft.com/office/drawing/2014/main" id="{DD02111B-4719-95FB-1432-E25D555A8EF8}"/>
              </a:ext>
            </a:extLst>
          </p:cNvPr>
          <p:cNvPicPr>
            <a:picLocks noChangeAspect="1"/>
          </p:cNvPicPr>
          <p:nvPr/>
        </p:nvPicPr>
        <p:blipFill rotWithShape="1">
          <a:blip r:embed="rId5"/>
          <a:srcRect l="-26852" t="813" r="-1273" b="-1016"/>
          <a:stretch/>
        </p:blipFill>
        <p:spPr>
          <a:xfrm>
            <a:off x="7799749" y="524783"/>
            <a:ext cx="3975525" cy="1772391"/>
          </a:xfrm>
          <a:custGeom>
            <a:avLst/>
            <a:gdLst/>
            <a:ahLst/>
            <a:cxnLst/>
            <a:rect l="l" t="t" r="r" b="b"/>
            <a:pathLst>
              <a:path w="4787628" h="3401568">
                <a:moveTo>
                  <a:pt x="0" y="0"/>
                </a:moveTo>
                <a:lnTo>
                  <a:pt x="4787628" y="0"/>
                </a:lnTo>
                <a:lnTo>
                  <a:pt x="4787628" y="3401568"/>
                </a:lnTo>
                <a:lnTo>
                  <a:pt x="762748" y="3401568"/>
                </a:lnTo>
                <a:lnTo>
                  <a:pt x="751436" y="2963954"/>
                </a:lnTo>
                <a:cubicBezTo>
                  <a:pt x="698408" y="1942163"/>
                  <a:pt x="463174" y="995044"/>
                  <a:pt x="93264" y="192283"/>
                </a:cubicBezTo>
                <a:close/>
              </a:path>
            </a:pathLst>
          </a:custGeom>
        </p:spPr>
      </p:pic>
      <p:sp>
        <p:nvSpPr>
          <p:cNvPr id="8" name="TextBox 7">
            <a:extLst>
              <a:ext uri="{FF2B5EF4-FFF2-40B4-BE49-F238E27FC236}">
                <a16:creationId xmlns:a16="http://schemas.microsoft.com/office/drawing/2014/main" id="{78DC402F-A363-F51E-0DEA-D2A7BE904571}"/>
              </a:ext>
            </a:extLst>
          </p:cNvPr>
          <p:cNvSpPr txBox="1"/>
          <p:nvPr/>
        </p:nvSpPr>
        <p:spPr>
          <a:xfrm>
            <a:off x="465414" y="1282490"/>
            <a:ext cx="3005841"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R="0" lvl="0" algn="l" defTabSz="914400" rtl="0" eaLnBrk="1" fontAlgn="auto" latinLnBrk="0" hangingPunct="1">
              <a:lnSpc>
                <a:spcPct val="100000"/>
              </a:lnSpc>
              <a:spcBef>
                <a:spcPts val="0"/>
              </a:spcBef>
              <a:spcAft>
                <a:spcPts val="0"/>
              </a:spcAft>
              <a:buClrTx/>
              <a:buSzTx/>
              <a:tabLst/>
              <a:defRPr/>
            </a:pPr>
            <a:r>
              <a:rPr lang="en-US" sz="2400">
                <a:solidFill>
                  <a:prstClr val="black"/>
                </a:solidFill>
                <a:effectLst>
                  <a:outerShdw blurRad="38100" dist="38100" dir="2700000" algn="tl">
                    <a:srgbClr val="000000">
                      <a:alpha val="43137"/>
                    </a:srgbClr>
                  </a:outerShdw>
                </a:effectLst>
                <a:latin typeface="Calibri"/>
                <a:ea typeface="Calibri"/>
                <a:cs typeface="Calibri"/>
              </a:rPr>
              <a:t>Conference </a:t>
            </a:r>
            <a:r>
              <a:rPr kumimoji="0" lang="en-US" sz="2400" b="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a:ea typeface="Calibri"/>
                <a:cs typeface="Calibri"/>
              </a:rPr>
              <a:t>Highlights:</a:t>
            </a:r>
          </a:p>
          <a:p>
            <a:pPr marR="0" lvl="0" algn="l" defTabSz="914400" rtl="0" eaLnBrk="1" fontAlgn="auto" latinLnBrk="0" hangingPunct="1">
              <a:lnSpc>
                <a:spcPct val="100000"/>
              </a:lnSpc>
              <a:spcBef>
                <a:spcPts val="0"/>
              </a:spcBef>
              <a:spcAft>
                <a:spcPts val="0"/>
              </a:spcAft>
              <a:buClrTx/>
              <a:buSzTx/>
              <a:tabLst/>
              <a:defRPr/>
            </a:pPr>
            <a:endParaRPr lang="en-US" sz="2400">
              <a:solidFill>
                <a:prstClr val="black"/>
              </a:solidFill>
              <a:effectLst>
                <a:outerShdw blurRad="38100" dist="38100" dir="2700000" algn="tl">
                  <a:srgbClr val="000000">
                    <a:alpha val="43137"/>
                  </a:srgbClr>
                </a:outerShdw>
              </a:effectLst>
              <a:latin typeface="Calibri"/>
              <a:ea typeface="Calibri"/>
              <a:cs typeface="Calibri"/>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a:ea typeface="Calibri"/>
                <a:cs typeface="Calibri"/>
              </a:rPr>
              <a:t>CEO Session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a:solidFill>
                  <a:prstClr val="black"/>
                </a:solidFill>
                <a:effectLst>
                  <a:outerShdw blurRad="38100" dist="38100" dir="2700000" algn="tl">
                    <a:srgbClr val="000000">
                      <a:alpha val="43137"/>
                    </a:srgbClr>
                  </a:outerShdw>
                </a:effectLst>
                <a:latin typeface="Calibri"/>
                <a:ea typeface="Calibri"/>
                <a:cs typeface="Calibri"/>
              </a:rPr>
              <a:t>Advanced Social Media Workshop</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a:solidFill>
                  <a:prstClr val="black"/>
                </a:solidFill>
                <a:effectLst>
                  <a:outerShdw blurRad="38100" dist="38100" dir="2700000" algn="tl">
                    <a:srgbClr val="000000">
                      <a:alpha val="43137"/>
                    </a:srgbClr>
                  </a:outerShdw>
                </a:effectLst>
                <a:latin typeface="Calibri"/>
                <a:ea typeface="Calibri"/>
                <a:cs typeface="Calibri"/>
              </a:rPr>
              <a:t>AI for Destination Marketing</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a:solidFill>
                  <a:prstClr val="black"/>
                </a:solidFill>
                <a:effectLst>
                  <a:outerShdw blurRad="38100" dist="38100" dir="2700000" algn="tl">
                    <a:srgbClr val="000000">
                      <a:alpha val="43137"/>
                    </a:srgbClr>
                  </a:outerShdw>
                </a:effectLst>
                <a:latin typeface="Calibri"/>
                <a:ea typeface="Calibri"/>
                <a:cs typeface="Calibri"/>
              </a:rPr>
              <a:t>Owned Media Marketing Strategy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err="1">
                <a:solidFill>
                  <a:prstClr val="black"/>
                </a:solidFill>
                <a:effectLst>
                  <a:outerShdw blurRad="38100" dist="38100" dir="2700000" algn="tl">
                    <a:srgbClr val="000000">
                      <a:alpha val="43137"/>
                    </a:srgbClr>
                  </a:outerShdw>
                </a:effectLst>
                <a:latin typeface="Calibri"/>
                <a:ea typeface="Calibri"/>
                <a:cs typeface="Calibri"/>
              </a:rPr>
              <a:t>Zartico</a:t>
            </a:r>
            <a:r>
              <a:rPr lang="en-US" sz="2400">
                <a:solidFill>
                  <a:prstClr val="black"/>
                </a:solidFill>
                <a:effectLst>
                  <a:outerShdw blurRad="38100" dist="38100" dir="2700000" algn="tl">
                    <a:srgbClr val="000000">
                      <a:alpha val="43137"/>
                    </a:srgbClr>
                  </a:outerShdw>
                </a:effectLst>
                <a:latin typeface="Calibri"/>
                <a:ea typeface="Calibri"/>
                <a:cs typeface="Calibri"/>
              </a:rPr>
              <a:t> Session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a:ea typeface="Calibri"/>
              <a:cs typeface="Calibri"/>
            </a:endParaRPr>
          </a:p>
        </p:txBody>
      </p:sp>
    </p:spTree>
    <p:extLst>
      <p:ext uri="{BB962C8B-B14F-4D97-AF65-F5344CB8AC3E}">
        <p14:creationId xmlns:p14="http://schemas.microsoft.com/office/powerpoint/2010/main" val="27576017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75A94-BFE0-14FE-A946-D78F7060BE9B}"/>
            </a:ext>
          </a:extLst>
        </p:cNvPr>
        <p:cNvGrpSpPr/>
        <p:nvPr/>
      </p:nvGrpSpPr>
      <p:grpSpPr>
        <a:xfrm>
          <a:off x="0" y="0"/>
          <a:ext cx="0" cy="0"/>
          <a:chOff x="0" y="0"/>
          <a:chExt cx="0" cy="0"/>
        </a:xfrm>
      </p:grpSpPr>
      <p:pic>
        <p:nvPicPr>
          <p:cNvPr id="6" name="Picture 5" descr="A group of circles in different colors&#10;&#10;Description automatically generated">
            <a:extLst>
              <a:ext uri="{FF2B5EF4-FFF2-40B4-BE49-F238E27FC236}">
                <a16:creationId xmlns:a16="http://schemas.microsoft.com/office/drawing/2014/main" id="{F0BD69A6-3812-2929-833D-E15CE00967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2732" y="317956"/>
            <a:ext cx="602265" cy="588129"/>
          </a:xfrm>
          <a:prstGeom prst="rect">
            <a:avLst/>
          </a:prstGeom>
        </p:spPr>
      </p:pic>
      <p:sp>
        <p:nvSpPr>
          <p:cNvPr id="11" name="Google Shape;360;p59">
            <a:extLst>
              <a:ext uri="{FF2B5EF4-FFF2-40B4-BE49-F238E27FC236}">
                <a16:creationId xmlns:a16="http://schemas.microsoft.com/office/drawing/2014/main" id="{21572921-AC0E-FD94-83AE-F5BEE597451B}"/>
              </a:ext>
            </a:extLst>
          </p:cNvPr>
          <p:cNvSpPr txBox="1">
            <a:spLocks/>
          </p:cNvSpPr>
          <p:nvPr/>
        </p:nvSpPr>
        <p:spPr>
          <a:xfrm>
            <a:off x="1177967" y="1169531"/>
            <a:ext cx="7105760" cy="948215"/>
          </a:xfrm>
          <a:prstGeom prst="rect">
            <a:avLst/>
          </a:prstGeom>
          <a:noFill/>
          <a:ln>
            <a:noFill/>
          </a:ln>
        </p:spPr>
        <p:txBody>
          <a:bodyPr spcFirstLastPara="1" vert="horz" wrap="square" lIns="0" tIns="0" rIns="0" bIns="0" rtlCol="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400" b="1" i="0" u="none" strike="noStrike" cap="none">
                <a:solidFill>
                  <a:srgbClr val="4D4D4E"/>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defTabSz="1219170">
              <a:buClr>
                <a:srgbClr val="2E2E2E"/>
              </a:buClr>
            </a:pPr>
            <a:r>
              <a:rPr lang="en-US" sz="2667" b="0" kern="0">
                <a:solidFill>
                  <a:srgbClr val="03045E"/>
                </a:solidFill>
                <a:latin typeface="Avenir Next LT Pro" panose="020B0504020202020204" pitchFamily="34" charset="77"/>
              </a:rPr>
              <a:t>There is a </a:t>
            </a:r>
            <a:r>
              <a:rPr lang="en-US" sz="2667" kern="0">
                <a:solidFill>
                  <a:srgbClr val="82C341"/>
                </a:solidFill>
                <a:latin typeface="Avenir Next LT Pro" panose="020B0504020202020204" pitchFamily="34" charset="77"/>
              </a:rPr>
              <a:t>high level of repeat visitation </a:t>
            </a:r>
            <a:r>
              <a:rPr lang="en-US" sz="2667" b="0" kern="0">
                <a:solidFill>
                  <a:srgbClr val="03045E"/>
                </a:solidFill>
                <a:latin typeface="Avenir Next LT Pro" panose="020B0504020202020204" pitchFamily="34" charset="77"/>
              </a:rPr>
              <a:t>and a </a:t>
            </a:r>
            <a:r>
              <a:rPr lang="en-US" sz="2667" kern="0">
                <a:solidFill>
                  <a:srgbClr val="82C341"/>
                </a:solidFill>
                <a:latin typeface="Avenir Next LT Pro" panose="020B0504020202020204" pitchFamily="34" charset="77"/>
              </a:rPr>
              <a:t>strong overnight visitation </a:t>
            </a:r>
            <a:r>
              <a:rPr lang="en-US" sz="2667" b="0" kern="0">
                <a:solidFill>
                  <a:srgbClr val="03045E"/>
                </a:solidFill>
                <a:latin typeface="Avenir Next LT Pro" panose="020B0504020202020204" pitchFamily="34" charset="77"/>
              </a:rPr>
              <a:t>of 3+ nights among current visitors.</a:t>
            </a:r>
          </a:p>
        </p:txBody>
      </p:sp>
      <p:pic>
        <p:nvPicPr>
          <p:cNvPr id="12" name="Picture 11" descr="A group of circles in different colors&#10;&#10;Description automatically generated">
            <a:extLst>
              <a:ext uri="{FF2B5EF4-FFF2-40B4-BE49-F238E27FC236}">
                <a16:creationId xmlns:a16="http://schemas.microsoft.com/office/drawing/2014/main" id="{DEFBCEDA-8E7C-1169-376D-7D306F61C1A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2732" y="317956"/>
            <a:ext cx="602265" cy="588129"/>
          </a:xfrm>
          <a:prstGeom prst="rect">
            <a:avLst/>
          </a:prstGeom>
        </p:spPr>
      </p:pic>
      <p:sp>
        <p:nvSpPr>
          <p:cNvPr id="14" name="Rectangle 13">
            <a:extLst>
              <a:ext uri="{FF2B5EF4-FFF2-40B4-BE49-F238E27FC236}">
                <a16:creationId xmlns:a16="http://schemas.microsoft.com/office/drawing/2014/main" id="{F4892C95-A918-CB66-AB23-3163408CF02C}"/>
              </a:ext>
            </a:extLst>
          </p:cNvPr>
          <p:cNvSpPr/>
          <p:nvPr/>
        </p:nvSpPr>
        <p:spPr>
          <a:xfrm>
            <a:off x="8634528" y="0"/>
            <a:ext cx="14137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2400" kern="0">
              <a:solidFill>
                <a:srgbClr val="2E2E2E"/>
              </a:solidFill>
              <a:latin typeface="Avenir Next LT Pro" panose="020B0504020202020204" pitchFamily="34" charset="77"/>
              <a:sym typeface="Arial"/>
            </a:endParaRPr>
          </a:p>
        </p:txBody>
      </p:sp>
      <p:pic>
        <p:nvPicPr>
          <p:cNvPr id="15" name="Google Shape;268;p38" descr="Foggy mountain ridges">
            <a:extLst>
              <a:ext uri="{FF2B5EF4-FFF2-40B4-BE49-F238E27FC236}">
                <a16:creationId xmlns:a16="http://schemas.microsoft.com/office/drawing/2014/main" id="{8C0691AA-75CC-7D6F-7699-D0868F9C6381}"/>
              </a:ext>
            </a:extLst>
          </p:cNvPr>
          <p:cNvPicPr preferRelativeResize="0"/>
          <p:nvPr/>
        </p:nvPicPr>
        <p:blipFill>
          <a:blip r:embed="rId4" cstate="screen">
            <a:extLst>
              <a:ext uri="{28A0092B-C50C-407E-A947-70E740481C1C}">
                <a14:useLocalDpi xmlns:a14="http://schemas.microsoft.com/office/drawing/2010/main"/>
              </a:ext>
            </a:extLst>
          </a:blip>
          <a:srcRect/>
          <a:stretch/>
        </p:blipFill>
        <p:spPr>
          <a:xfrm>
            <a:off x="8756512" y="2869"/>
            <a:ext cx="3475008" cy="6857993"/>
          </a:xfrm>
          <a:prstGeom prst="rect">
            <a:avLst/>
          </a:prstGeom>
          <a:noFill/>
          <a:ln>
            <a:noFill/>
          </a:ln>
        </p:spPr>
      </p:pic>
      <p:sp>
        <p:nvSpPr>
          <p:cNvPr id="16" name="Google Shape;716;p139">
            <a:extLst>
              <a:ext uri="{FF2B5EF4-FFF2-40B4-BE49-F238E27FC236}">
                <a16:creationId xmlns:a16="http://schemas.microsoft.com/office/drawing/2014/main" id="{9C192FB7-FF79-FAC2-5668-99F46A78D5D4}"/>
              </a:ext>
            </a:extLst>
          </p:cNvPr>
          <p:cNvSpPr/>
          <p:nvPr/>
        </p:nvSpPr>
        <p:spPr>
          <a:xfrm>
            <a:off x="8731733" y="-5727"/>
            <a:ext cx="3475008" cy="6860860"/>
          </a:xfrm>
          <a:prstGeom prst="rect">
            <a:avLst/>
          </a:prstGeom>
          <a:solidFill>
            <a:schemeClr val="accent1">
              <a:alpha val="78039"/>
            </a:schemeClr>
          </a:solidFill>
          <a:ln>
            <a:noFill/>
          </a:ln>
        </p:spPr>
        <p:txBody>
          <a:bodyPr spcFirstLastPara="1" wrap="square" lIns="121900" tIns="121900" rIns="121900" bIns="121900" anchor="ctr" anchorCtr="0">
            <a:noAutofit/>
          </a:bodyPr>
          <a:lstStyle/>
          <a:p>
            <a:pPr defTabSz="1219170">
              <a:buClr>
                <a:srgbClr val="000000"/>
              </a:buClr>
              <a:buSzPts val="1100"/>
            </a:pPr>
            <a:endParaRPr sz="1467" kern="0">
              <a:solidFill>
                <a:srgbClr val="000000"/>
              </a:solidFill>
              <a:latin typeface="Arial"/>
              <a:cs typeface="Arial"/>
              <a:sym typeface="Arial"/>
            </a:endParaRPr>
          </a:p>
        </p:txBody>
      </p:sp>
      <p:sp>
        <p:nvSpPr>
          <p:cNvPr id="20" name="TextBox 19">
            <a:extLst>
              <a:ext uri="{FF2B5EF4-FFF2-40B4-BE49-F238E27FC236}">
                <a16:creationId xmlns:a16="http://schemas.microsoft.com/office/drawing/2014/main" id="{75259258-F6C7-E4A8-AFED-B116275E8A62}"/>
              </a:ext>
            </a:extLst>
          </p:cNvPr>
          <p:cNvSpPr txBox="1"/>
          <p:nvPr/>
        </p:nvSpPr>
        <p:spPr>
          <a:xfrm>
            <a:off x="9390586" y="3790153"/>
            <a:ext cx="2832068" cy="1077218"/>
          </a:xfrm>
          <a:prstGeom prst="rect">
            <a:avLst/>
          </a:prstGeom>
          <a:noFill/>
        </p:spPr>
        <p:txBody>
          <a:bodyPr wrap="square">
            <a:spAutoFit/>
          </a:bodyPr>
          <a:lstStyle/>
          <a:p>
            <a:pPr defTabSz="1219170">
              <a:buClr>
                <a:srgbClr val="000000"/>
              </a:buClr>
            </a:pPr>
            <a:r>
              <a:rPr lang="en-US" sz="6400" b="1" kern="0">
                <a:solidFill>
                  <a:srgbClr val="53B5C9"/>
                </a:solidFill>
                <a:latin typeface="Walbaum Display" panose="02070503090703020303" pitchFamily="18" charset="0"/>
                <a:cs typeface="Arial"/>
                <a:sym typeface="Arial"/>
              </a:rPr>
              <a:t>20%</a:t>
            </a:r>
          </a:p>
        </p:txBody>
      </p:sp>
      <p:sp>
        <p:nvSpPr>
          <p:cNvPr id="22" name="Google Shape;360;p59">
            <a:extLst>
              <a:ext uri="{FF2B5EF4-FFF2-40B4-BE49-F238E27FC236}">
                <a16:creationId xmlns:a16="http://schemas.microsoft.com/office/drawing/2014/main" id="{A061784B-6D07-A862-C413-0D8F2407AC84}"/>
              </a:ext>
            </a:extLst>
          </p:cNvPr>
          <p:cNvSpPr txBox="1">
            <a:spLocks/>
          </p:cNvSpPr>
          <p:nvPr/>
        </p:nvSpPr>
        <p:spPr>
          <a:xfrm>
            <a:off x="9114827" y="4996442"/>
            <a:ext cx="2832068" cy="427441"/>
          </a:xfrm>
          <a:prstGeom prst="rect">
            <a:avLst/>
          </a:prstGeom>
          <a:noFill/>
          <a:ln>
            <a:noFill/>
          </a:ln>
        </p:spPr>
        <p:txBody>
          <a:bodyPr spcFirstLastPara="1" vert="horz" wrap="square" lIns="0" tIns="0" rIns="0" bIns="0" rtlCol="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400" b="1" i="0" u="none" strike="noStrike" cap="none">
                <a:solidFill>
                  <a:srgbClr val="4D4D4E"/>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defTabSz="1219170">
              <a:buClr>
                <a:srgbClr val="2E2E2E"/>
              </a:buClr>
            </a:pPr>
            <a:r>
              <a:rPr lang="en-US" sz="2133" b="0" kern="0">
                <a:solidFill>
                  <a:srgbClr val="FFFFFF"/>
                </a:solidFill>
                <a:latin typeface="Avenir Next LT Pro" panose="020B0504020202020204" pitchFamily="34" charset="77"/>
              </a:rPr>
              <a:t>come as day visitors</a:t>
            </a:r>
            <a:endParaRPr lang="en-US" sz="2133" kern="0">
              <a:solidFill>
                <a:srgbClr val="FFFFFF"/>
              </a:solidFill>
              <a:latin typeface="Avenir Next LT Pro" panose="020B0504020202020204" pitchFamily="34" charset="77"/>
            </a:endParaRPr>
          </a:p>
        </p:txBody>
      </p:sp>
      <p:graphicFrame>
        <p:nvGraphicFramePr>
          <p:cNvPr id="29" name="Content Placeholder 28">
            <a:extLst>
              <a:ext uri="{FF2B5EF4-FFF2-40B4-BE49-F238E27FC236}">
                <a16:creationId xmlns:a16="http://schemas.microsoft.com/office/drawing/2014/main" id="{5BEC0A63-A0B6-DC93-411D-66B1D1260E92}"/>
              </a:ext>
            </a:extLst>
          </p:cNvPr>
          <p:cNvGraphicFramePr>
            <a:graphicFrameLocks noGrp="1"/>
          </p:cNvGraphicFramePr>
          <p:nvPr>
            <p:ph idx="1"/>
          </p:nvPr>
        </p:nvGraphicFramePr>
        <p:xfrm>
          <a:off x="863339" y="3342099"/>
          <a:ext cx="2844539" cy="3499221"/>
        </p:xfrm>
        <a:graphic>
          <a:graphicData uri="http://schemas.openxmlformats.org/drawingml/2006/chart">
            <c:chart xmlns:c="http://schemas.openxmlformats.org/drawingml/2006/chart" xmlns:r="http://schemas.openxmlformats.org/officeDocument/2006/relationships" r:id="rId5"/>
          </a:graphicData>
        </a:graphic>
      </p:graphicFrame>
      <p:sp>
        <p:nvSpPr>
          <p:cNvPr id="32" name="TextBox 31">
            <a:extLst>
              <a:ext uri="{FF2B5EF4-FFF2-40B4-BE49-F238E27FC236}">
                <a16:creationId xmlns:a16="http://schemas.microsoft.com/office/drawing/2014/main" id="{E1CCF904-AAD7-53BC-9CFA-BF42D3FA6E28}"/>
              </a:ext>
            </a:extLst>
          </p:cNvPr>
          <p:cNvSpPr txBox="1"/>
          <p:nvPr/>
        </p:nvSpPr>
        <p:spPr>
          <a:xfrm>
            <a:off x="713863" y="2558812"/>
            <a:ext cx="3192093" cy="543867"/>
          </a:xfrm>
          <a:prstGeom prst="rect">
            <a:avLst/>
          </a:prstGeom>
          <a:noFill/>
        </p:spPr>
        <p:txBody>
          <a:bodyPr wrap="square">
            <a:spAutoFit/>
          </a:bodyPr>
          <a:lstStyle/>
          <a:p>
            <a:pPr algn="ctr" defTabSz="1219170">
              <a:buClr>
                <a:srgbClr val="000000"/>
              </a:buClr>
            </a:pPr>
            <a:r>
              <a:rPr lang="en-US" sz="1467" b="1" kern="0">
                <a:solidFill>
                  <a:srgbClr val="03045E"/>
                </a:solidFill>
                <a:latin typeface="Avenir Next LT Pro" panose="020B0504020202020204" pitchFamily="34" charset="77"/>
                <a:cs typeface="Arial"/>
                <a:sym typeface="Arial"/>
              </a:rPr>
              <a:t>Times visited Haywood County </a:t>
            </a:r>
            <a:br>
              <a:rPr lang="en-US" sz="1467" b="1" kern="0">
                <a:solidFill>
                  <a:srgbClr val="03045E"/>
                </a:solidFill>
                <a:latin typeface="Avenir Next LT Pro" panose="020B0504020202020204" pitchFamily="34" charset="77"/>
                <a:cs typeface="Arial"/>
                <a:sym typeface="Arial"/>
              </a:rPr>
            </a:br>
            <a:r>
              <a:rPr lang="en-US" sz="1467" b="1" kern="0">
                <a:solidFill>
                  <a:srgbClr val="03045E"/>
                </a:solidFill>
                <a:latin typeface="Avenir Next LT Pro" panose="020B0504020202020204" pitchFamily="34" charset="77"/>
                <a:cs typeface="Arial"/>
                <a:sym typeface="Arial"/>
              </a:rPr>
              <a:t>in the past 3 years</a:t>
            </a:r>
            <a:endParaRPr lang="en-US" sz="1467" kern="0">
              <a:solidFill>
                <a:srgbClr val="000000"/>
              </a:solidFill>
              <a:latin typeface="Arial"/>
              <a:cs typeface="Arial"/>
              <a:sym typeface="Arial"/>
            </a:endParaRPr>
          </a:p>
        </p:txBody>
      </p:sp>
      <p:sp>
        <p:nvSpPr>
          <p:cNvPr id="34" name="TextBox 33">
            <a:extLst>
              <a:ext uri="{FF2B5EF4-FFF2-40B4-BE49-F238E27FC236}">
                <a16:creationId xmlns:a16="http://schemas.microsoft.com/office/drawing/2014/main" id="{DA1601F4-F827-FCF5-CE68-324017B79DB4}"/>
              </a:ext>
            </a:extLst>
          </p:cNvPr>
          <p:cNvSpPr txBox="1"/>
          <p:nvPr/>
        </p:nvSpPr>
        <p:spPr>
          <a:xfrm>
            <a:off x="4623759" y="2483131"/>
            <a:ext cx="3192093" cy="543867"/>
          </a:xfrm>
          <a:prstGeom prst="rect">
            <a:avLst/>
          </a:prstGeom>
          <a:noFill/>
        </p:spPr>
        <p:txBody>
          <a:bodyPr wrap="square">
            <a:spAutoFit/>
          </a:bodyPr>
          <a:lstStyle/>
          <a:p>
            <a:pPr algn="ctr" defTabSz="1219170">
              <a:buClr>
                <a:srgbClr val="000000"/>
              </a:buClr>
            </a:pPr>
            <a:r>
              <a:rPr lang="en-US" sz="1467" b="1" kern="0">
                <a:solidFill>
                  <a:srgbClr val="03045E"/>
                </a:solidFill>
                <a:latin typeface="Avenir Next LT Pro" panose="020B0504020202020204" pitchFamily="34" charset="77"/>
                <a:cs typeface="Arial"/>
                <a:sym typeface="Arial"/>
              </a:rPr>
              <a:t>Length of stay </a:t>
            </a:r>
            <a:br>
              <a:rPr lang="en-US" sz="1467" b="1" kern="0">
                <a:solidFill>
                  <a:srgbClr val="03045E"/>
                </a:solidFill>
                <a:latin typeface="Avenir Next LT Pro" panose="020B0504020202020204" pitchFamily="34" charset="77"/>
                <a:cs typeface="Arial"/>
                <a:sym typeface="Arial"/>
              </a:rPr>
            </a:br>
            <a:r>
              <a:rPr lang="en-US" sz="1467" b="1" kern="0">
                <a:solidFill>
                  <a:srgbClr val="03045E"/>
                </a:solidFill>
                <a:latin typeface="Avenir Next LT Pro" panose="020B0504020202020204" pitchFamily="34" charset="77"/>
                <a:cs typeface="Arial"/>
                <a:sym typeface="Arial"/>
              </a:rPr>
              <a:t>during most recent visit</a:t>
            </a:r>
            <a:endParaRPr lang="en-US" sz="1467" kern="0">
              <a:solidFill>
                <a:srgbClr val="000000"/>
              </a:solidFill>
              <a:latin typeface="Arial"/>
              <a:cs typeface="Arial"/>
              <a:sym typeface="Arial"/>
            </a:endParaRPr>
          </a:p>
        </p:txBody>
      </p:sp>
      <p:sp>
        <p:nvSpPr>
          <p:cNvPr id="37" name="TextBox 36">
            <a:extLst>
              <a:ext uri="{FF2B5EF4-FFF2-40B4-BE49-F238E27FC236}">
                <a16:creationId xmlns:a16="http://schemas.microsoft.com/office/drawing/2014/main" id="{88143C67-4AAA-D5E7-2B9D-01467291585C}"/>
              </a:ext>
            </a:extLst>
          </p:cNvPr>
          <p:cNvSpPr txBox="1"/>
          <p:nvPr/>
        </p:nvSpPr>
        <p:spPr>
          <a:xfrm>
            <a:off x="7529737" y="4433756"/>
            <a:ext cx="1319527" cy="307777"/>
          </a:xfrm>
          <a:prstGeom prst="rect">
            <a:avLst/>
          </a:prstGeom>
          <a:noFill/>
        </p:spPr>
        <p:txBody>
          <a:bodyPr wrap="square">
            <a:spAutoFit/>
          </a:bodyPr>
          <a:lstStyle/>
          <a:p>
            <a:pPr defTabSz="1219170">
              <a:buClr>
                <a:srgbClr val="000000"/>
              </a:buClr>
            </a:pPr>
            <a:r>
              <a:rPr lang="en-US" sz="1400" b="1" kern="0">
                <a:solidFill>
                  <a:srgbClr val="82C341"/>
                </a:solidFill>
                <a:latin typeface="Avenir Next LT Pro" panose="020B0504020202020204" pitchFamily="34" charset="77"/>
                <a:cs typeface="Arial"/>
                <a:sym typeface="Arial"/>
              </a:rPr>
              <a:t>1 night</a:t>
            </a:r>
            <a:endParaRPr lang="en-US" sz="1400" b="1" kern="0">
              <a:solidFill>
                <a:srgbClr val="82C341"/>
              </a:solidFill>
              <a:latin typeface="Arial"/>
              <a:cs typeface="Arial"/>
              <a:sym typeface="Arial"/>
            </a:endParaRPr>
          </a:p>
        </p:txBody>
      </p:sp>
      <p:sp>
        <p:nvSpPr>
          <p:cNvPr id="39" name="TextBox 38">
            <a:extLst>
              <a:ext uri="{FF2B5EF4-FFF2-40B4-BE49-F238E27FC236}">
                <a16:creationId xmlns:a16="http://schemas.microsoft.com/office/drawing/2014/main" id="{718B1754-A81C-0B8B-6FE4-73E50BBC5210}"/>
              </a:ext>
            </a:extLst>
          </p:cNvPr>
          <p:cNvSpPr txBox="1"/>
          <p:nvPr/>
        </p:nvSpPr>
        <p:spPr>
          <a:xfrm>
            <a:off x="3790258" y="4513784"/>
            <a:ext cx="1017159" cy="523220"/>
          </a:xfrm>
          <a:prstGeom prst="rect">
            <a:avLst/>
          </a:prstGeom>
          <a:noFill/>
        </p:spPr>
        <p:txBody>
          <a:bodyPr wrap="square">
            <a:spAutoFit/>
          </a:bodyPr>
          <a:lstStyle/>
          <a:p>
            <a:pPr algn="r" defTabSz="1219170">
              <a:buClr>
                <a:srgbClr val="000000"/>
              </a:buClr>
            </a:pPr>
            <a:r>
              <a:rPr lang="en-US" sz="1400" b="1" kern="0">
                <a:solidFill>
                  <a:srgbClr val="53B5C9"/>
                </a:solidFill>
                <a:latin typeface="Avenir Next LT Pro" panose="020B0504020202020204" pitchFamily="34" charset="77"/>
                <a:cs typeface="Arial"/>
                <a:sym typeface="Arial"/>
              </a:rPr>
              <a:t>3-7 nights</a:t>
            </a:r>
            <a:endParaRPr lang="en-US" sz="1400" b="1" kern="0">
              <a:solidFill>
                <a:srgbClr val="53B5C9"/>
              </a:solidFill>
              <a:latin typeface="Arial"/>
              <a:cs typeface="Arial"/>
              <a:sym typeface="Arial"/>
            </a:endParaRPr>
          </a:p>
        </p:txBody>
      </p:sp>
      <p:grpSp>
        <p:nvGrpSpPr>
          <p:cNvPr id="7" name="Group 6">
            <a:extLst>
              <a:ext uri="{FF2B5EF4-FFF2-40B4-BE49-F238E27FC236}">
                <a16:creationId xmlns:a16="http://schemas.microsoft.com/office/drawing/2014/main" id="{E02E431E-DEAE-9DEF-6FC7-498B4B567E2D}"/>
              </a:ext>
            </a:extLst>
          </p:cNvPr>
          <p:cNvGrpSpPr/>
          <p:nvPr/>
        </p:nvGrpSpPr>
        <p:grpSpPr>
          <a:xfrm>
            <a:off x="4289707" y="3074128"/>
            <a:ext cx="3994020" cy="3543229"/>
            <a:chOff x="3217280" y="1934889"/>
            <a:chExt cx="2995515" cy="2657422"/>
          </a:xfrm>
        </p:grpSpPr>
        <p:graphicFrame>
          <p:nvGraphicFramePr>
            <p:cNvPr id="35" name="Content Placeholder 28">
              <a:extLst>
                <a:ext uri="{FF2B5EF4-FFF2-40B4-BE49-F238E27FC236}">
                  <a16:creationId xmlns:a16="http://schemas.microsoft.com/office/drawing/2014/main" id="{DC922691-8B1A-ED3F-2599-FDCB3A21F05B}"/>
                </a:ext>
              </a:extLst>
            </p:cNvPr>
            <p:cNvGraphicFramePr>
              <a:graphicFrameLocks/>
            </p:cNvGraphicFramePr>
            <p:nvPr/>
          </p:nvGraphicFramePr>
          <p:xfrm>
            <a:off x="3217280" y="1934889"/>
            <a:ext cx="2853851" cy="2624416"/>
          </p:xfrm>
          <a:graphic>
            <a:graphicData uri="http://schemas.openxmlformats.org/drawingml/2006/chart">
              <c:chart xmlns:c="http://schemas.openxmlformats.org/drawingml/2006/chart" xmlns:r="http://schemas.openxmlformats.org/officeDocument/2006/relationships" r:id="rId6"/>
            </a:graphicData>
          </a:graphic>
        </p:graphicFrame>
        <p:sp>
          <p:nvSpPr>
            <p:cNvPr id="36" name="TextBox 35">
              <a:extLst>
                <a:ext uri="{FF2B5EF4-FFF2-40B4-BE49-F238E27FC236}">
                  <a16:creationId xmlns:a16="http://schemas.microsoft.com/office/drawing/2014/main" id="{C8942D2B-3B93-1C04-5B0F-A19EEE8F6C5D}"/>
                </a:ext>
              </a:extLst>
            </p:cNvPr>
            <p:cNvSpPr txBox="1"/>
            <p:nvPr/>
          </p:nvSpPr>
          <p:spPr>
            <a:xfrm>
              <a:off x="5223150" y="2155354"/>
              <a:ext cx="989645" cy="230833"/>
            </a:xfrm>
            <a:prstGeom prst="rect">
              <a:avLst/>
            </a:prstGeom>
            <a:noFill/>
          </p:spPr>
          <p:txBody>
            <a:bodyPr wrap="square">
              <a:spAutoFit/>
            </a:bodyPr>
            <a:lstStyle/>
            <a:p>
              <a:pPr defTabSz="1219170">
                <a:buClr>
                  <a:srgbClr val="000000"/>
                </a:buClr>
              </a:pPr>
              <a:r>
                <a:rPr lang="en-US" sz="1400" b="1" kern="0">
                  <a:solidFill>
                    <a:srgbClr val="03045E"/>
                  </a:solidFill>
                  <a:latin typeface="Avenir Next LT Pro" panose="020B0504020202020204" pitchFamily="34" charset="77"/>
                  <a:cs typeface="Arial"/>
                  <a:sym typeface="Arial"/>
                </a:rPr>
                <a:t>Daytrip</a:t>
              </a:r>
              <a:endParaRPr lang="en-US" sz="1400" b="1" kern="0">
                <a:solidFill>
                  <a:srgbClr val="000000"/>
                </a:solidFill>
                <a:latin typeface="Arial"/>
                <a:cs typeface="Arial"/>
                <a:sym typeface="Arial"/>
              </a:endParaRPr>
            </a:p>
          </p:txBody>
        </p:sp>
        <p:sp>
          <p:nvSpPr>
            <p:cNvPr id="38" name="TextBox 37">
              <a:extLst>
                <a:ext uri="{FF2B5EF4-FFF2-40B4-BE49-F238E27FC236}">
                  <a16:creationId xmlns:a16="http://schemas.microsoft.com/office/drawing/2014/main" id="{6EC6DB09-BD8A-DA46-1B97-A114667207F2}"/>
                </a:ext>
              </a:extLst>
            </p:cNvPr>
            <p:cNvSpPr txBox="1"/>
            <p:nvPr/>
          </p:nvSpPr>
          <p:spPr>
            <a:xfrm>
              <a:off x="4170031" y="4361478"/>
              <a:ext cx="989645" cy="230833"/>
            </a:xfrm>
            <a:prstGeom prst="rect">
              <a:avLst/>
            </a:prstGeom>
            <a:noFill/>
          </p:spPr>
          <p:txBody>
            <a:bodyPr wrap="square">
              <a:spAutoFit/>
            </a:bodyPr>
            <a:lstStyle/>
            <a:p>
              <a:pPr defTabSz="1219170">
                <a:buClr>
                  <a:srgbClr val="000000"/>
                </a:buClr>
              </a:pPr>
              <a:r>
                <a:rPr lang="en-US" sz="1400" b="1" kern="0">
                  <a:solidFill>
                    <a:srgbClr val="A2A3A3"/>
                  </a:solidFill>
                  <a:latin typeface="Avenir Next LT Pro" panose="020B0504020202020204" pitchFamily="34" charset="77"/>
                  <a:cs typeface="Arial"/>
                  <a:sym typeface="Arial"/>
                </a:rPr>
                <a:t>2 nights</a:t>
              </a:r>
              <a:endParaRPr lang="en-US" sz="1400" b="1" kern="0">
                <a:solidFill>
                  <a:srgbClr val="A2A3A3"/>
                </a:solidFill>
                <a:latin typeface="Arial"/>
                <a:cs typeface="Arial"/>
                <a:sym typeface="Arial"/>
              </a:endParaRPr>
            </a:p>
          </p:txBody>
        </p:sp>
        <p:sp>
          <p:nvSpPr>
            <p:cNvPr id="40" name="TextBox 39">
              <a:extLst>
                <a:ext uri="{FF2B5EF4-FFF2-40B4-BE49-F238E27FC236}">
                  <a16:creationId xmlns:a16="http://schemas.microsoft.com/office/drawing/2014/main" id="{9D2AF006-61FE-BB86-7EB5-A28E696D4283}"/>
                </a:ext>
              </a:extLst>
            </p:cNvPr>
            <p:cNvSpPr txBox="1"/>
            <p:nvPr/>
          </p:nvSpPr>
          <p:spPr>
            <a:xfrm>
              <a:off x="3299081" y="2002333"/>
              <a:ext cx="949540" cy="230833"/>
            </a:xfrm>
            <a:prstGeom prst="rect">
              <a:avLst/>
            </a:prstGeom>
            <a:noFill/>
          </p:spPr>
          <p:txBody>
            <a:bodyPr wrap="square">
              <a:spAutoFit/>
            </a:bodyPr>
            <a:lstStyle/>
            <a:p>
              <a:pPr algn="r" defTabSz="1219170">
                <a:buClr>
                  <a:srgbClr val="000000"/>
                </a:buClr>
              </a:pPr>
              <a:r>
                <a:rPr lang="en-US" sz="1400" b="1" kern="0">
                  <a:solidFill>
                    <a:srgbClr val="F26646"/>
                  </a:solidFill>
                  <a:latin typeface="Avenir Next LT Pro" panose="020B0504020202020204" pitchFamily="34" charset="77"/>
                  <a:cs typeface="Arial"/>
                  <a:sym typeface="Arial"/>
                </a:rPr>
                <a:t>8+ nights</a:t>
              </a:r>
              <a:endParaRPr lang="en-US" sz="1400" b="1" kern="0">
                <a:solidFill>
                  <a:srgbClr val="F26646"/>
                </a:solidFill>
                <a:latin typeface="Arial"/>
                <a:cs typeface="Arial"/>
                <a:sym typeface="Arial"/>
              </a:endParaRPr>
            </a:p>
          </p:txBody>
        </p:sp>
      </p:grpSp>
      <p:sp>
        <p:nvSpPr>
          <p:cNvPr id="2" name="TextBox 1">
            <a:extLst>
              <a:ext uri="{FF2B5EF4-FFF2-40B4-BE49-F238E27FC236}">
                <a16:creationId xmlns:a16="http://schemas.microsoft.com/office/drawing/2014/main" id="{D2A14FDC-4B5A-4F1C-1E79-34036F025BC8}"/>
              </a:ext>
            </a:extLst>
          </p:cNvPr>
          <p:cNvSpPr txBox="1"/>
          <p:nvPr/>
        </p:nvSpPr>
        <p:spPr>
          <a:xfrm>
            <a:off x="9328091" y="798081"/>
            <a:ext cx="2832068" cy="1077218"/>
          </a:xfrm>
          <a:prstGeom prst="rect">
            <a:avLst/>
          </a:prstGeom>
          <a:noFill/>
        </p:spPr>
        <p:txBody>
          <a:bodyPr wrap="square">
            <a:spAutoFit/>
          </a:bodyPr>
          <a:lstStyle/>
          <a:p>
            <a:pPr defTabSz="1219170">
              <a:buClr>
                <a:srgbClr val="000000"/>
              </a:buClr>
            </a:pPr>
            <a:r>
              <a:rPr lang="en-US" sz="6400" b="1" kern="0">
                <a:solidFill>
                  <a:srgbClr val="82C341"/>
                </a:solidFill>
                <a:latin typeface="Walbaum Display" panose="02070503090703020303" pitchFamily="18" charset="0"/>
                <a:cs typeface="Arial"/>
                <a:sym typeface="Arial"/>
              </a:rPr>
              <a:t>79%</a:t>
            </a:r>
          </a:p>
        </p:txBody>
      </p:sp>
      <p:sp>
        <p:nvSpPr>
          <p:cNvPr id="3" name="Google Shape;360;p59">
            <a:extLst>
              <a:ext uri="{FF2B5EF4-FFF2-40B4-BE49-F238E27FC236}">
                <a16:creationId xmlns:a16="http://schemas.microsoft.com/office/drawing/2014/main" id="{4FD495D2-2E73-9FD5-5139-91B6C10985E3}"/>
              </a:ext>
            </a:extLst>
          </p:cNvPr>
          <p:cNvSpPr txBox="1">
            <a:spLocks/>
          </p:cNvSpPr>
          <p:nvPr/>
        </p:nvSpPr>
        <p:spPr>
          <a:xfrm>
            <a:off x="9126703" y="1914673"/>
            <a:ext cx="2832068" cy="427441"/>
          </a:xfrm>
          <a:prstGeom prst="rect">
            <a:avLst/>
          </a:prstGeom>
          <a:noFill/>
          <a:ln>
            <a:noFill/>
          </a:ln>
        </p:spPr>
        <p:txBody>
          <a:bodyPr spcFirstLastPara="1" vert="horz" wrap="square" lIns="0" tIns="0" rIns="0" bIns="0" rtlCol="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400" b="1" i="0" u="none" strike="noStrike" cap="none">
                <a:solidFill>
                  <a:srgbClr val="4D4D4E"/>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defTabSz="1219170">
              <a:buClr>
                <a:srgbClr val="2E2E2E"/>
              </a:buClr>
            </a:pPr>
            <a:r>
              <a:rPr lang="en-US" sz="2133" b="0" kern="0">
                <a:solidFill>
                  <a:srgbClr val="FFFFFF"/>
                </a:solidFill>
                <a:latin typeface="Avenir Next LT Pro" panose="020B0504020202020204" pitchFamily="34" charset="77"/>
              </a:rPr>
              <a:t>are repeat visitors to Haywood County </a:t>
            </a:r>
            <a:endParaRPr lang="en-US" sz="2667" kern="0">
              <a:solidFill>
                <a:srgbClr val="FFFFFF"/>
              </a:solidFill>
              <a:latin typeface="Avenir Next LT Pro" panose="020B0504020202020204" pitchFamily="34" charset="77"/>
            </a:endParaRPr>
          </a:p>
        </p:txBody>
      </p:sp>
      <p:sp>
        <p:nvSpPr>
          <p:cNvPr id="4" name="Google Shape;360;p59">
            <a:extLst>
              <a:ext uri="{FF2B5EF4-FFF2-40B4-BE49-F238E27FC236}">
                <a16:creationId xmlns:a16="http://schemas.microsoft.com/office/drawing/2014/main" id="{45C2CC43-96C5-6525-0F42-CED8166A9160}"/>
              </a:ext>
            </a:extLst>
          </p:cNvPr>
          <p:cNvSpPr txBox="1">
            <a:spLocks/>
          </p:cNvSpPr>
          <p:nvPr/>
        </p:nvSpPr>
        <p:spPr>
          <a:xfrm>
            <a:off x="9126703" y="308166"/>
            <a:ext cx="2832068" cy="427441"/>
          </a:xfrm>
          <a:prstGeom prst="rect">
            <a:avLst/>
          </a:prstGeom>
          <a:noFill/>
          <a:ln>
            <a:noFill/>
          </a:ln>
        </p:spPr>
        <p:txBody>
          <a:bodyPr spcFirstLastPara="1" vert="horz" wrap="square" lIns="0" tIns="0" rIns="0" bIns="0" rtlCol="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400" b="1" i="0" u="none" strike="noStrike" cap="none">
                <a:solidFill>
                  <a:srgbClr val="4D4D4E"/>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defTabSz="1219170">
              <a:buClr>
                <a:srgbClr val="2E2E2E"/>
              </a:buClr>
            </a:pPr>
            <a:r>
              <a:rPr lang="en-US" sz="2133" b="0" kern="0">
                <a:solidFill>
                  <a:srgbClr val="FFFFFF"/>
                </a:solidFill>
                <a:latin typeface="Avenir Next LT Pro" panose="020B0504020202020204" pitchFamily="34" charset="77"/>
              </a:rPr>
              <a:t>Fully </a:t>
            </a:r>
            <a:endParaRPr lang="en-US" sz="2667" kern="0">
              <a:solidFill>
                <a:srgbClr val="FFFFFF"/>
              </a:solidFill>
              <a:latin typeface="Avenir Next LT Pro" panose="020B0504020202020204" pitchFamily="34" charset="77"/>
            </a:endParaRPr>
          </a:p>
        </p:txBody>
      </p:sp>
      <p:sp>
        <p:nvSpPr>
          <p:cNvPr id="5" name="Google Shape;360;p59">
            <a:extLst>
              <a:ext uri="{FF2B5EF4-FFF2-40B4-BE49-F238E27FC236}">
                <a16:creationId xmlns:a16="http://schemas.microsoft.com/office/drawing/2014/main" id="{A4BA31B2-1666-DACA-6901-9E1A3D3DC88A}"/>
              </a:ext>
            </a:extLst>
          </p:cNvPr>
          <p:cNvSpPr txBox="1">
            <a:spLocks/>
          </p:cNvSpPr>
          <p:nvPr/>
        </p:nvSpPr>
        <p:spPr>
          <a:xfrm>
            <a:off x="9053203" y="3334684"/>
            <a:ext cx="2832068" cy="427441"/>
          </a:xfrm>
          <a:prstGeom prst="rect">
            <a:avLst/>
          </a:prstGeom>
          <a:noFill/>
          <a:ln>
            <a:noFill/>
          </a:ln>
        </p:spPr>
        <p:txBody>
          <a:bodyPr spcFirstLastPara="1" vert="horz" wrap="square" lIns="0" tIns="0" rIns="0" bIns="0" rtlCol="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400" b="1" i="0" u="none" strike="noStrike" cap="none">
                <a:solidFill>
                  <a:srgbClr val="4D4D4E"/>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defTabSz="1219170">
              <a:buClr>
                <a:srgbClr val="2E2E2E"/>
              </a:buClr>
            </a:pPr>
            <a:r>
              <a:rPr lang="en-US" sz="2133" b="0" kern="0">
                <a:solidFill>
                  <a:srgbClr val="FFFFFF"/>
                </a:solidFill>
                <a:latin typeface="Avenir Next LT Pro" panose="020B0504020202020204" pitchFamily="34" charset="77"/>
              </a:rPr>
              <a:t>Only </a:t>
            </a:r>
            <a:endParaRPr lang="en-US" sz="2667" kern="0">
              <a:solidFill>
                <a:srgbClr val="FFFFFF"/>
              </a:solidFill>
              <a:latin typeface="Avenir Next LT Pro" panose="020B0504020202020204" pitchFamily="34" charset="77"/>
            </a:endParaRPr>
          </a:p>
        </p:txBody>
      </p:sp>
      <p:sp>
        <p:nvSpPr>
          <p:cNvPr id="8" name="Google Shape;360;p59">
            <a:extLst>
              <a:ext uri="{FF2B5EF4-FFF2-40B4-BE49-F238E27FC236}">
                <a16:creationId xmlns:a16="http://schemas.microsoft.com/office/drawing/2014/main" id="{E540EAB1-2EED-735D-33E8-E83D37A17C0F}"/>
              </a:ext>
            </a:extLst>
          </p:cNvPr>
          <p:cNvSpPr txBox="1">
            <a:spLocks/>
          </p:cNvSpPr>
          <p:nvPr/>
        </p:nvSpPr>
        <p:spPr>
          <a:xfrm>
            <a:off x="1588868" y="315647"/>
            <a:ext cx="11419427" cy="622224"/>
          </a:xfrm>
          <a:prstGeom prst="rect">
            <a:avLst/>
          </a:prstGeom>
          <a:noFill/>
          <a:ln>
            <a:noFill/>
          </a:ln>
        </p:spPr>
        <p:txBody>
          <a:bodyPr spcFirstLastPara="1" vert="horz" wrap="square" lIns="0" tIns="0" rIns="0" bIns="0" rtlCol="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400" b="1" i="0" u="none" strike="noStrike" cap="none">
                <a:solidFill>
                  <a:srgbClr val="4D4D4E"/>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defTabSz="1219170">
              <a:buClr>
                <a:srgbClr val="2E2E2E"/>
              </a:buClr>
            </a:pPr>
            <a:r>
              <a:rPr lang="en-US" sz="3200" kern="0">
                <a:solidFill>
                  <a:srgbClr val="03045E"/>
                </a:solidFill>
                <a:latin typeface="Avenir Next LT Pro"/>
              </a:rPr>
              <a:t>Current Visitors </a:t>
            </a:r>
            <a:endParaRPr lang="en-US" sz="3133" kern="0">
              <a:solidFill>
                <a:srgbClr val="03045E"/>
              </a:solidFill>
              <a:latin typeface="Avenir Next LT Pro" panose="020B0504020202020204" pitchFamily="34" charset="77"/>
            </a:endParaRPr>
          </a:p>
        </p:txBody>
      </p:sp>
    </p:spTree>
    <p:extLst>
      <p:ext uri="{BB962C8B-B14F-4D97-AF65-F5344CB8AC3E}">
        <p14:creationId xmlns:p14="http://schemas.microsoft.com/office/powerpoint/2010/main" val="1763263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212AC153-BF11-442C-A7D8-C9853FF907EF}"/>
              </a:ext>
            </a:extLst>
          </p:cNvPr>
          <p:cNvPicPr>
            <a:picLocks noChangeAspect="1"/>
          </p:cNvPicPr>
          <p:nvPr/>
        </p:nvPicPr>
        <p:blipFill>
          <a:blip r:embed="rId2"/>
          <a:srcRect t="7791" b="7791"/>
          <a:stretch/>
        </p:blipFill>
        <p:spPr>
          <a:xfrm>
            <a:off x="-1814" y="5896"/>
            <a:ext cx="12203964" cy="6861128"/>
          </a:xfrm>
          <a:prstGeom prst="rect">
            <a:avLst/>
          </a:prstGeom>
        </p:spPr>
      </p:pic>
      <p:grpSp>
        <p:nvGrpSpPr>
          <p:cNvPr id="3" name="Group 3">
            <a:extLst>
              <a:ext uri="{FF2B5EF4-FFF2-40B4-BE49-F238E27FC236}">
                <a16:creationId xmlns:a16="http://schemas.microsoft.com/office/drawing/2014/main" id="{7FFB6D75-C40D-B6C1-2EAA-8DA7F5931D01}"/>
              </a:ext>
            </a:extLst>
          </p:cNvPr>
          <p:cNvGrpSpPr/>
          <p:nvPr/>
        </p:nvGrpSpPr>
        <p:grpSpPr>
          <a:xfrm>
            <a:off x="768294" y="624329"/>
            <a:ext cx="10655411" cy="5609341"/>
            <a:chOff x="0" y="0"/>
            <a:chExt cx="54334112" cy="29065474"/>
          </a:xfrm>
        </p:grpSpPr>
        <p:sp>
          <p:nvSpPr>
            <p:cNvPr id="4" name="Freeform 4">
              <a:extLst>
                <a:ext uri="{FF2B5EF4-FFF2-40B4-BE49-F238E27FC236}">
                  <a16:creationId xmlns:a16="http://schemas.microsoft.com/office/drawing/2014/main" id="{104DBB5C-412B-0EEE-10CF-1BE7E2A286CE}"/>
                </a:ext>
              </a:extLst>
            </p:cNvPr>
            <p:cNvSpPr/>
            <p:nvPr/>
          </p:nvSpPr>
          <p:spPr>
            <a:xfrm>
              <a:off x="0" y="0"/>
              <a:ext cx="54334110" cy="29065475"/>
            </a:xfrm>
            <a:custGeom>
              <a:avLst/>
              <a:gdLst/>
              <a:ahLst/>
              <a:cxnLst/>
              <a:rect l="l" t="t" r="r" b="b"/>
              <a:pathLst>
                <a:path w="54334110" h="29065475">
                  <a:moveTo>
                    <a:pt x="0" y="0"/>
                  </a:moveTo>
                  <a:lnTo>
                    <a:pt x="54334110" y="0"/>
                  </a:lnTo>
                  <a:lnTo>
                    <a:pt x="54334110" y="29065475"/>
                  </a:lnTo>
                  <a:lnTo>
                    <a:pt x="0" y="29065475"/>
                  </a:lnTo>
                  <a:close/>
                </a:path>
              </a:pathLst>
            </a:custGeom>
            <a:solidFill>
              <a:srgbClr val="004F59">
                <a:alpha val="63922"/>
              </a:srgbClr>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Freeform 5">
            <a:extLst>
              <a:ext uri="{FF2B5EF4-FFF2-40B4-BE49-F238E27FC236}">
                <a16:creationId xmlns:a16="http://schemas.microsoft.com/office/drawing/2014/main" id="{5ED65406-BD2B-8A72-8C39-2C26A388BFB9}"/>
              </a:ext>
            </a:extLst>
          </p:cNvPr>
          <p:cNvSpPr/>
          <p:nvPr/>
        </p:nvSpPr>
        <p:spPr>
          <a:xfrm>
            <a:off x="889500" y="838910"/>
            <a:ext cx="475538" cy="475538"/>
          </a:xfrm>
          <a:custGeom>
            <a:avLst/>
            <a:gdLst/>
            <a:ahLst/>
            <a:cxnLst/>
            <a:rect l="l" t="t" r="r" b="b"/>
            <a:pathLst>
              <a:path w="713307" h="713307">
                <a:moveTo>
                  <a:pt x="0" y="0"/>
                </a:moveTo>
                <a:lnTo>
                  <a:pt x="713307" y="0"/>
                </a:lnTo>
                <a:lnTo>
                  <a:pt x="713307" y="713307"/>
                </a:lnTo>
                <a:lnTo>
                  <a:pt x="0" y="71330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a:extLst>
              <a:ext uri="{FF2B5EF4-FFF2-40B4-BE49-F238E27FC236}">
                <a16:creationId xmlns:a16="http://schemas.microsoft.com/office/drawing/2014/main" id="{002F51AE-092A-552D-B004-B384567FDA82}"/>
              </a:ext>
            </a:extLst>
          </p:cNvPr>
          <p:cNvSpPr/>
          <p:nvPr/>
        </p:nvSpPr>
        <p:spPr>
          <a:xfrm rot="-10800000">
            <a:off x="10703702" y="5628272"/>
            <a:ext cx="475538" cy="475538"/>
          </a:xfrm>
          <a:custGeom>
            <a:avLst/>
            <a:gdLst/>
            <a:ahLst/>
            <a:cxnLst/>
            <a:rect l="l" t="t" r="r" b="b"/>
            <a:pathLst>
              <a:path w="713307" h="713307">
                <a:moveTo>
                  <a:pt x="0" y="0"/>
                </a:moveTo>
                <a:lnTo>
                  <a:pt x="713307" y="0"/>
                </a:lnTo>
                <a:lnTo>
                  <a:pt x="713307" y="713307"/>
                </a:lnTo>
                <a:lnTo>
                  <a:pt x="0" y="71330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nvGrpSpPr>
          <p:cNvPr id="7" name="Group 7">
            <a:extLst>
              <a:ext uri="{FF2B5EF4-FFF2-40B4-BE49-F238E27FC236}">
                <a16:creationId xmlns:a16="http://schemas.microsoft.com/office/drawing/2014/main" id="{A5DAA802-DE51-9772-105D-CAC219C6C05E}"/>
              </a:ext>
            </a:extLst>
          </p:cNvPr>
          <p:cNvGrpSpPr/>
          <p:nvPr/>
        </p:nvGrpSpPr>
        <p:grpSpPr>
          <a:xfrm>
            <a:off x="4370007" y="2522902"/>
            <a:ext cx="2742787" cy="39990"/>
            <a:chOff x="0" y="0"/>
            <a:chExt cx="6350000" cy="92583"/>
          </a:xfrm>
        </p:grpSpPr>
        <p:sp>
          <p:nvSpPr>
            <p:cNvPr id="8" name="Freeform 8">
              <a:extLst>
                <a:ext uri="{FF2B5EF4-FFF2-40B4-BE49-F238E27FC236}">
                  <a16:creationId xmlns:a16="http://schemas.microsoft.com/office/drawing/2014/main" id="{B0A0140D-15CA-3EAB-BE13-25CE8744D9E2}"/>
                </a:ext>
              </a:extLst>
            </p:cNvPr>
            <p:cNvSpPr/>
            <p:nvPr/>
          </p:nvSpPr>
          <p:spPr>
            <a:xfrm>
              <a:off x="0" y="0"/>
              <a:ext cx="6350000" cy="92583"/>
            </a:xfrm>
            <a:custGeom>
              <a:avLst/>
              <a:gdLst/>
              <a:ahLst/>
              <a:cxnLst/>
              <a:rect l="l" t="t" r="r" b="b"/>
              <a:pathLst>
                <a:path w="6350000" h="92583">
                  <a:moveTo>
                    <a:pt x="0" y="0"/>
                  </a:moveTo>
                  <a:lnTo>
                    <a:pt x="6350000" y="0"/>
                  </a:lnTo>
                  <a:lnTo>
                    <a:pt x="6350000" y="92583"/>
                  </a:lnTo>
                  <a:lnTo>
                    <a:pt x="0" y="92583"/>
                  </a:lnTo>
                  <a:close/>
                </a:path>
              </a:pathLst>
            </a:custGeom>
            <a:solidFill>
              <a:srgbClr val="789D4A"/>
            </a:solidFill>
          </p:spPr>
          <p:txBody>
            <a:bodyPr/>
            <a:lstStyle/>
            <a:p>
              <a:pPr marL="0" marR="0" lvl="0" indent="0" algn="l" defTabSz="609630" rtl="0" eaLnBrk="1" fontAlgn="auto" latinLnBrk="0" hangingPunct="1">
                <a:lnSpc>
                  <a:spcPct val="100000"/>
                </a:lnSpc>
                <a:spcBef>
                  <a:spcPts val="0"/>
                </a:spcBef>
                <a:spcAft>
                  <a:spcPts val="600"/>
                </a:spcAft>
                <a:buClrTx/>
                <a:buSzTx/>
                <a:buFontTx/>
                <a:buNone/>
                <a:tabLst/>
                <a:defRPr/>
              </a:pPr>
              <a:endParaRPr kumimoji="0" lang="en-US" sz="1200" b="0" i="0" u="none" strike="noStrike" kern="0" cap="none" spc="0" normalizeH="0" baseline="0" noProof="0">
                <a:ln>
                  <a:noFill/>
                </a:ln>
                <a:solidFill>
                  <a:prstClr val="black"/>
                </a:solidFill>
                <a:effectLst/>
                <a:uLnTx/>
                <a:uFillTx/>
                <a:latin typeface="Calibri"/>
                <a:ea typeface="+mn-ea"/>
                <a:cs typeface="+mn-cs"/>
              </a:endParaRPr>
            </a:p>
          </p:txBody>
        </p:sp>
      </p:grpSp>
      <p:grpSp>
        <p:nvGrpSpPr>
          <p:cNvPr id="9" name="Group 9">
            <a:extLst>
              <a:ext uri="{FF2B5EF4-FFF2-40B4-BE49-F238E27FC236}">
                <a16:creationId xmlns:a16="http://schemas.microsoft.com/office/drawing/2014/main" id="{36FC08D6-5EA2-4AB0-60F0-14C74153F8BF}"/>
              </a:ext>
            </a:extLst>
          </p:cNvPr>
          <p:cNvGrpSpPr/>
          <p:nvPr/>
        </p:nvGrpSpPr>
        <p:grpSpPr>
          <a:xfrm>
            <a:off x="4370007" y="4713556"/>
            <a:ext cx="2742787" cy="38475"/>
            <a:chOff x="0" y="0"/>
            <a:chExt cx="6350000" cy="89076"/>
          </a:xfrm>
        </p:grpSpPr>
        <p:sp>
          <p:nvSpPr>
            <p:cNvPr id="10" name="Freeform 10">
              <a:extLst>
                <a:ext uri="{FF2B5EF4-FFF2-40B4-BE49-F238E27FC236}">
                  <a16:creationId xmlns:a16="http://schemas.microsoft.com/office/drawing/2014/main" id="{81849DC9-617D-8818-4F54-4AED2BC12312}"/>
                </a:ext>
              </a:extLst>
            </p:cNvPr>
            <p:cNvSpPr/>
            <p:nvPr/>
          </p:nvSpPr>
          <p:spPr>
            <a:xfrm>
              <a:off x="0" y="0"/>
              <a:ext cx="6350000" cy="89076"/>
            </a:xfrm>
            <a:custGeom>
              <a:avLst/>
              <a:gdLst/>
              <a:ahLst/>
              <a:cxnLst/>
              <a:rect l="l" t="t" r="r" b="b"/>
              <a:pathLst>
                <a:path w="6350000" h="89076">
                  <a:moveTo>
                    <a:pt x="0" y="0"/>
                  </a:moveTo>
                  <a:lnTo>
                    <a:pt x="6350000" y="0"/>
                  </a:lnTo>
                  <a:lnTo>
                    <a:pt x="6350000" y="89076"/>
                  </a:lnTo>
                  <a:lnTo>
                    <a:pt x="0" y="89076"/>
                  </a:lnTo>
                  <a:close/>
                </a:path>
              </a:pathLst>
            </a:custGeom>
            <a:solidFill>
              <a:srgbClr val="789D4A"/>
            </a:solidFill>
          </p:spPr>
          <p:txBody>
            <a:bodyPr/>
            <a:lstStyle/>
            <a:p>
              <a:pPr marL="0" marR="0" lvl="0" indent="0" algn="l" defTabSz="609630" rtl="0" eaLnBrk="1" fontAlgn="auto" latinLnBrk="0" hangingPunct="1">
                <a:lnSpc>
                  <a:spcPct val="100000"/>
                </a:lnSpc>
                <a:spcBef>
                  <a:spcPts val="0"/>
                </a:spcBef>
                <a:spcAft>
                  <a:spcPts val="600"/>
                </a:spcAft>
                <a:buClrTx/>
                <a:buSzTx/>
                <a:buFontTx/>
                <a:buNone/>
                <a:tabLst/>
                <a:defRPr/>
              </a:pPr>
              <a:endParaRPr kumimoji="0" lang="en-US" sz="1200" b="0" i="0" u="none" strike="noStrike" kern="0" cap="none" spc="0" normalizeH="0" baseline="0" noProof="0">
                <a:ln>
                  <a:noFill/>
                </a:ln>
                <a:solidFill>
                  <a:prstClr val="black"/>
                </a:solidFill>
                <a:effectLst/>
                <a:uLnTx/>
                <a:uFillTx/>
                <a:latin typeface="Calibri"/>
                <a:ea typeface="+mn-ea"/>
                <a:cs typeface="+mn-cs"/>
              </a:endParaRPr>
            </a:p>
          </p:txBody>
        </p:sp>
      </p:grpSp>
      <p:sp>
        <p:nvSpPr>
          <p:cNvPr id="11" name="Freeform 11">
            <a:extLst>
              <a:ext uri="{FF2B5EF4-FFF2-40B4-BE49-F238E27FC236}">
                <a16:creationId xmlns:a16="http://schemas.microsoft.com/office/drawing/2014/main" id="{DC0265F4-4BE5-A1F5-9567-D99D05B66BBF}"/>
              </a:ext>
            </a:extLst>
          </p:cNvPr>
          <p:cNvSpPr/>
          <p:nvPr/>
        </p:nvSpPr>
        <p:spPr>
          <a:xfrm>
            <a:off x="3724978" y="817139"/>
            <a:ext cx="4009632" cy="1312063"/>
          </a:xfrm>
          <a:custGeom>
            <a:avLst/>
            <a:gdLst/>
            <a:ahLst/>
            <a:cxnLst/>
            <a:rect l="l" t="t" r="r" b="b"/>
            <a:pathLst>
              <a:path w="5788515" h="1968095">
                <a:moveTo>
                  <a:pt x="0" y="0"/>
                </a:moveTo>
                <a:lnTo>
                  <a:pt x="5788516" y="0"/>
                </a:lnTo>
                <a:lnTo>
                  <a:pt x="5788516" y="1968095"/>
                </a:lnTo>
                <a:lnTo>
                  <a:pt x="0" y="1968095"/>
                </a:lnTo>
                <a:lnTo>
                  <a:pt x="0" y="0"/>
                </a:lnTo>
                <a:close/>
              </a:path>
            </a:pathLst>
          </a:custGeom>
          <a:blipFill>
            <a:blip r:embed="rId5"/>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2" name="TextBox 12">
            <a:extLst>
              <a:ext uri="{FF2B5EF4-FFF2-40B4-BE49-F238E27FC236}">
                <a16:creationId xmlns:a16="http://schemas.microsoft.com/office/drawing/2014/main" id="{8C3EE497-D4A0-D9C3-27EB-88F03EEFEC1D}"/>
              </a:ext>
            </a:extLst>
          </p:cNvPr>
          <p:cNvSpPr txBox="1"/>
          <p:nvPr/>
        </p:nvSpPr>
        <p:spPr>
          <a:xfrm>
            <a:off x="1416836" y="2990860"/>
            <a:ext cx="8649127" cy="1354217"/>
          </a:xfrm>
          <a:prstGeom prst="rect">
            <a:avLst/>
          </a:prstGeom>
        </p:spPr>
        <p:txBody>
          <a:bodyPr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prstClr val="white"/>
                </a:solidFill>
                <a:effectLst/>
                <a:uLnTx/>
                <a:uFillTx/>
                <a:latin typeface="Calibri"/>
                <a:ea typeface="+mn-ea"/>
                <a:cs typeface="+mn-cs"/>
              </a:rPr>
              <a:t>Next TDA Board meeting: </a:t>
            </a:r>
            <a:br>
              <a:rPr kumimoji="0" lang="en-US" sz="4400" b="1" i="0" u="none" strike="noStrike" kern="1200" cap="none" spc="0" normalizeH="0" baseline="0" noProof="0">
                <a:ln>
                  <a:noFill/>
                </a:ln>
                <a:solidFill>
                  <a:prstClr val="white"/>
                </a:solidFill>
                <a:effectLst/>
                <a:uLnTx/>
                <a:uFillTx/>
                <a:latin typeface="Calibri"/>
                <a:ea typeface="+mn-ea"/>
                <a:cs typeface="+mn-cs"/>
              </a:rPr>
            </a:br>
            <a:r>
              <a:rPr kumimoji="0" lang="en-US" sz="4400" b="1" i="0" u="none" strike="noStrike" kern="1200" cap="none" spc="0" normalizeH="0" baseline="0" noProof="0">
                <a:ln>
                  <a:noFill/>
                </a:ln>
                <a:solidFill>
                  <a:prstClr val="white"/>
                </a:solidFill>
                <a:effectLst/>
                <a:uLnTx/>
                <a:uFillTx/>
                <a:latin typeface="Calibri"/>
                <a:ea typeface="+mn-ea"/>
                <a:cs typeface="+mn-cs"/>
              </a:rPr>
              <a:t>April 24, 2024</a:t>
            </a:r>
          </a:p>
        </p:txBody>
      </p:sp>
    </p:spTree>
    <p:extLst>
      <p:ext uri="{BB962C8B-B14F-4D97-AF65-F5344CB8AC3E}">
        <p14:creationId xmlns:p14="http://schemas.microsoft.com/office/powerpoint/2010/main" val="18076717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E5B640F-3A2D-2649-E1F1-4F8E4C0A1332}"/>
              </a:ext>
            </a:extLst>
          </p:cNvPr>
          <p:cNvPicPr>
            <a:picLocks noChangeAspect="1"/>
          </p:cNvPicPr>
          <p:nvPr/>
        </p:nvPicPr>
        <p:blipFill rotWithShape="1">
          <a:blip r:embed="rId2">
            <a:duotone>
              <a:schemeClr val="bg2">
                <a:shade val="45000"/>
                <a:satMod val="135000"/>
              </a:schemeClr>
              <a:prstClr val="white"/>
            </a:duotone>
          </a:blip>
          <a:srcRect t="7930" b="15278"/>
          <a:stretch/>
        </p:blipFill>
        <p:spPr>
          <a:xfrm>
            <a:off x="20" y="10"/>
            <a:ext cx="12191980" cy="6857990"/>
          </a:xfrm>
          <a:prstGeom prst="rect">
            <a:avLst/>
          </a:prstGeom>
        </p:spPr>
      </p:pic>
      <p:sp>
        <p:nvSpPr>
          <p:cNvPr id="3" name="Title 1">
            <a:extLst>
              <a:ext uri="{FF2B5EF4-FFF2-40B4-BE49-F238E27FC236}">
                <a16:creationId xmlns:a16="http://schemas.microsoft.com/office/drawing/2014/main" id="{9885D0E2-AD3E-A61D-27EF-DE1EE5EC8753}"/>
              </a:ext>
            </a:extLst>
          </p:cNvPr>
          <p:cNvSpPr txBox="1">
            <a:spLocks/>
          </p:cNvSpPr>
          <p:nvPr/>
        </p:nvSpPr>
        <p:spPr>
          <a:xfrm>
            <a:off x="7297174" y="3395486"/>
            <a:ext cx="45743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4000" b="0" i="0" u="none" strike="noStrike" kern="1200" cap="none" spc="0" normalizeH="0" baseline="0" noProof="0">
                <a:ln>
                  <a:noFill/>
                </a:ln>
                <a:solidFill>
                  <a:prstClr val="black"/>
                </a:solidFill>
                <a:effectLst/>
                <a:uLnTx/>
                <a:uFillTx/>
                <a:latin typeface="Calibri" panose="020F0502020204030204"/>
                <a:ea typeface="+mj-ea"/>
                <a:cs typeface="+mj-cs"/>
              </a:rPr>
              <a:t>Thank you!</a:t>
            </a:r>
          </a:p>
        </p:txBody>
      </p:sp>
      <p:pic>
        <p:nvPicPr>
          <p:cNvPr id="4" name="Picture 3" descr="Text, logo&#10;&#10;Description automatically generated">
            <a:extLst>
              <a:ext uri="{FF2B5EF4-FFF2-40B4-BE49-F238E27FC236}">
                <a16:creationId xmlns:a16="http://schemas.microsoft.com/office/drawing/2014/main" id="{10E392D4-2556-599C-63D6-82CF8DCA9F52}"/>
              </a:ext>
            </a:extLst>
          </p:cNvPr>
          <p:cNvPicPr>
            <a:picLocks noChangeAspect="1"/>
          </p:cNvPicPr>
          <p:nvPr/>
        </p:nvPicPr>
        <p:blipFill rotWithShape="1">
          <a:blip r:embed="rId3">
            <a:extLst>
              <a:ext uri="{28A0092B-C50C-407E-A947-70E740481C1C}">
                <a14:useLocalDpi xmlns:a14="http://schemas.microsoft.com/office/drawing/2010/main" val="0"/>
              </a:ext>
            </a:extLst>
          </a:blip>
          <a:srcRect l="6184"/>
          <a:stretch/>
        </p:blipFill>
        <p:spPr>
          <a:xfrm>
            <a:off x="7297174" y="1386425"/>
            <a:ext cx="4574300" cy="2523237"/>
          </a:xfrm>
          <a:prstGeom prst="rect">
            <a:avLst/>
          </a:prstGeom>
        </p:spPr>
      </p:pic>
      <p:pic>
        <p:nvPicPr>
          <p:cNvPr id="7" name="Picture 6" descr="A field of yellow flowers and a wooden fence&#10;&#10;Description automatically generated">
            <a:extLst>
              <a:ext uri="{FF2B5EF4-FFF2-40B4-BE49-F238E27FC236}">
                <a16:creationId xmlns:a16="http://schemas.microsoft.com/office/drawing/2014/main" id="{AFD18BCF-DBA0-436E-E400-A68A83E1D18C}"/>
              </a:ext>
            </a:extLst>
          </p:cNvPr>
          <p:cNvPicPr>
            <a:picLocks noChangeAspect="1"/>
          </p:cNvPicPr>
          <p:nvPr/>
        </p:nvPicPr>
        <p:blipFill rotWithShape="1">
          <a:blip r:embed="rId4">
            <a:extLst>
              <a:ext uri="{28A0092B-C50C-407E-A947-70E740481C1C}">
                <a14:useLocalDpi xmlns:a14="http://schemas.microsoft.com/office/drawing/2010/main" val="0"/>
              </a:ext>
            </a:extLst>
          </a:blip>
          <a:srcRect r="15406"/>
          <a:stretch/>
        </p:blipFill>
        <p:spPr>
          <a:xfrm>
            <a:off x="320526" y="489378"/>
            <a:ext cx="6656122" cy="5901262"/>
          </a:xfrm>
          <a:prstGeom prst="rect">
            <a:avLst/>
          </a:prstGeom>
          <a:ln>
            <a:noFill/>
          </a:ln>
          <a:effectLst>
            <a:softEdge rad="112500"/>
          </a:effectLst>
        </p:spPr>
      </p:pic>
    </p:spTree>
    <p:extLst>
      <p:ext uri="{BB962C8B-B14F-4D97-AF65-F5344CB8AC3E}">
        <p14:creationId xmlns:p14="http://schemas.microsoft.com/office/powerpoint/2010/main" val="10490265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5D76AD-B3BD-F757-47FD-6D09EFC2880E}"/>
            </a:ext>
          </a:extLst>
        </p:cNvPr>
        <p:cNvGrpSpPr/>
        <p:nvPr/>
      </p:nvGrpSpPr>
      <p:grpSpPr>
        <a:xfrm>
          <a:off x="0" y="0"/>
          <a:ext cx="0" cy="0"/>
          <a:chOff x="0" y="0"/>
          <a:chExt cx="0" cy="0"/>
        </a:xfrm>
      </p:grpSpPr>
      <p:sp>
        <p:nvSpPr>
          <p:cNvPr id="6" name="Google Shape;360;p59">
            <a:extLst>
              <a:ext uri="{FF2B5EF4-FFF2-40B4-BE49-F238E27FC236}">
                <a16:creationId xmlns:a16="http://schemas.microsoft.com/office/drawing/2014/main" id="{46055B2E-8402-A164-E57B-EAC9E1CB7C0D}"/>
              </a:ext>
            </a:extLst>
          </p:cNvPr>
          <p:cNvSpPr txBox="1">
            <a:spLocks/>
          </p:cNvSpPr>
          <p:nvPr/>
        </p:nvSpPr>
        <p:spPr>
          <a:xfrm>
            <a:off x="1605344" y="546309"/>
            <a:ext cx="11419427" cy="622224"/>
          </a:xfrm>
          <a:prstGeom prst="rect">
            <a:avLst/>
          </a:prstGeom>
          <a:noFill/>
          <a:ln>
            <a:noFill/>
          </a:ln>
        </p:spPr>
        <p:txBody>
          <a:bodyPr spcFirstLastPara="1" vert="horz" wrap="square" lIns="0" tIns="0" rIns="0" bIns="0" rtlCol="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400" b="1" i="0" u="none" strike="noStrike" cap="none">
                <a:solidFill>
                  <a:srgbClr val="4D4D4E"/>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defTabSz="1219170">
              <a:buClr>
                <a:srgbClr val="2E2E2E"/>
              </a:buClr>
            </a:pPr>
            <a:r>
              <a:rPr lang="en-US" sz="3133" kern="0">
                <a:solidFill>
                  <a:srgbClr val="03045E"/>
                </a:solidFill>
                <a:latin typeface="Avenir Next LT Pro"/>
              </a:rPr>
              <a:t>Purpose of Visit </a:t>
            </a:r>
            <a:endParaRPr lang="en-US" sz="3133" kern="0">
              <a:solidFill>
                <a:srgbClr val="03045E"/>
              </a:solidFill>
              <a:latin typeface="Avenir Next LT Pro" panose="020B0504020202020204" pitchFamily="34" charset="77"/>
            </a:endParaRPr>
          </a:p>
        </p:txBody>
      </p:sp>
      <p:pic>
        <p:nvPicPr>
          <p:cNvPr id="7" name="Picture 6" descr="A group of circles in different colors&#10;&#10;Description automatically generated">
            <a:extLst>
              <a:ext uri="{FF2B5EF4-FFF2-40B4-BE49-F238E27FC236}">
                <a16:creationId xmlns:a16="http://schemas.microsoft.com/office/drawing/2014/main" id="{F8F8F0C0-BBF3-4EDB-FAA3-866773286B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0464" y="510938"/>
            <a:ext cx="715973" cy="699167"/>
          </a:xfrm>
          <a:prstGeom prst="rect">
            <a:avLst/>
          </a:prstGeom>
        </p:spPr>
      </p:pic>
      <p:sp>
        <p:nvSpPr>
          <p:cNvPr id="2" name="TextBox 1">
            <a:extLst>
              <a:ext uri="{FF2B5EF4-FFF2-40B4-BE49-F238E27FC236}">
                <a16:creationId xmlns:a16="http://schemas.microsoft.com/office/drawing/2014/main" id="{E01FFB28-59BA-B905-83A5-91D61ECE9A21}"/>
              </a:ext>
            </a:extLst>
          </p:cNvPr>
          <p:cNvSpPr txBox="1"/>
          <p:nvPr/>
        </p:nvSpPr>
        <p:spPr>
          <a:xfrm>
            <a:off x="1302813" y="1296917"/>
            <a:ext cx="10000736" cy="666977"/>
          </a:xfrm>
          <a:prstGeom prst="rect">
            <a:avLst/>
          </a:prstGeom>
          <a:noFill/>
        </p:spPr>
        <p:txBody>
          <a:bodyPr wrap="square" rtlCol="0">
            <a:spAutoFit/>
          </a:bodyPr>
          <a:lstStyle/>
          <a:p>
            <a:pPr marL="380990" indent="-380990" defTabSz="1219170">
              <a:buClr>
                <a:srgbClr val="000000"/>
              </a:buClr>
              <a:buFont typeface="Arial" panose="020B0604020202020204" pitchFamily="34" charset="0"/>
              <a:buChar char="•"/>
            </a:pPr>
            <a:r>
              <a:rPr lang="en-US" sz="1867" kern="0">
                <a:solidFill>
                  <a:srgbClr val="000000"/>
                </a:solidFill>
                <a:latin typeface="Avenir Next LT Pro" panose="020B0504020202020204" pitchFamily="34" charset="0"/>
                <a:cs typeface="Arial"/>
                <a:sym typeface="Arial"/>
              </a:rPr>
              <a:t>Independent leisure drives Haywood County</a:t>
            </a:r>
          </a:p>
          <a:p>
            <a:pPr marL="380990" indent="-380990" defTabSz="1219170">
              <a:buClr>
                <a:srgbClr val="000000"/>
              </a:buClr>
              <a:buFont typeface="Arial" panose="020B0604020202020204" pitchFamily="34" charset="0"/>
              <a:buChar char="•"/>
            </a:pPr>
            <a:r>
              <a:rPr lang="en-US" sz="1867" kern="0">
                <a:solidFill>
                  <a:srgbClr val="000000"/>
                </a:solidFill>
                <a:latin typeface="Avenir Next LT Pro" panose="020B0504020202020204" pitchFamily="34" charset="0"/>
                <a:cs typeface="Arial"/>
                <a:sym typeface="Arial"/>
              </a:rPr>
              <a:t>Limited business and small meeting </a:t>
            </a:r>
          </a:p>
        </p:txBody>
      </p:sp>
      <p:pic>
        <p:nvPicPr>
          <p:cNvPr id="8" name="Picture 7">
            <a:extLst>
              <a:ext uri="{FF2B5EF4-FFF2-40B4-BE49-F238E27FC236}">
                <a16:creationId xmlns:a16="http://schemas.microsoft.com/office/drawing/2014/main" id="{BA997CA3-8614-51A3-F7CC-BB5DA4B9AD64}"/>
              </a:ext>
            </a:extLst>
          </p:cNvPr>
          <p:cNvPicPr>
            <a:picLocks noChangeAspect="1"/>
          </p:cNvPicPr>
          <p:nvPr/>
        </p:nvPicPr>
        <p:blipFill>
          <a:blip r:embed="rId4"/>
          <a:stretch>
            <a:fillRect/>
          </a:stretch>
        </p:blipFill>
        <p:spPr>
          <a:xfrm>
            <a:off x="530464" y="2326064"/>
            <a:ext cx="11038781" cy="3820491"/>
          </a:xfrm>
          <a:prstGeom prst="rect">
            <a:avLst/>
          </a:prstGeom>
        </p:spPr>
      </p:pic>
    </p:spTree>
    <p:extLst>
      <p:ext uri="{BB962C8B-B14F-4D97-AF65-F5344CB8AC3E}">
        <p14:creationId xmlns:p14="http://schemas.microsoft.com/office/powerpoint/2010/main" val="16442817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13"/>
        <p:cNvGrpSpPr/>
        <p:nvPr/>
      </p:nvGrpSpPr>
      <p:grpSpPr>
        <a:xfrm>
          <a:off x="0" y="0"/>
          <a:ext cx="0" cy="0"/>
          <a:chOff x="0" y="0"/>
          <a:chExt cx="0" cy="0"/>
        </a:xfrm>
      </p:grpSpPr>
      <p:pic>
        <p:nvPicPr>
          <p:cNvPr id="2" name="Google Shape;675;p74">
            <a:extLst>
              <a:ext uri="{FF2B5EF4-FFF2-40B4-BE49-F238E27FC236}">
                <a16:creationId xmlns:a16="http://schemas.microsoft.com/office/drawing/2014/main" id="{605B0953-B73F-DDB7-8E1A-3DD03E4B7862}"/>
              </a:ext>
            </a:extLst>
          </p:cNvPr>
          <p:cNvPicPr preferRelativeResize="0"/>
          <p:nvPr/>
        </p:nvPicPr>
        <p:blipFill rotWithShape="1">
          <a:blip r:embed="rId3" cstate="screen">
            <a:extLst>
              <a:ext uri="{28A0092B-C50C-407E-A947-70E740481C1C}">
                <a14:useLocalDpi xmlns:a14="http://schemas.microsoft.com/office/drawing/2010/main"/>
              </a:ext>
            </a:extLst>
          </a:blip>
          <a:srcRect/>
          <a:stretch/>
        </p:blipFill>
        <p:spPr>
          <a:xfrm>
            <a:off x="2" y="-10395"/>
            <a:ext cx="2951748" cy="6868395"/>
          </a:xfrm>
          <a:prstGeom prst="rect">
            <a:avLst/>
          </a:prstGeom>
          <a:noFill/>
          <a:ln>
            <a:noFill/>
          </a:ln>
        </p:spPr>
      </p:pic>
      <p:sp>
        <p:nvSpPr>
          <p:cNvPr id="716" name="Google Shape;716;p139"/>
          <p:cNvSpPr/>
          <p:nvPr/>
        </p:nvSpPr>
        <p:spPr>
          <a:xfrm>
            <a:off x="2" y="-10395"/>
            <a:ext cx="2951748" cy="6868395"/>
          </a:xfrm>
          <a:prstGeom prst="rect">
            <a:avLst/>
          </a:prstGeom>
          <a:solidFill>
            <a:schemeClr val="accent4"/>
          </a:solidFill>
          <a:ln>
            <a:noFill/>
          </a:ln>
        </p:spPr>
        <p:txBody>
          <a:bodyPr spcFirstLastPara="1" wrap="square" lIns="121900" tIns="121900" rIns="121900" bIns="121900" anchor="ctr" anchorCtr="0">
            <a:noAutofit/>
          </a:bodyPr>
          <a:lstStyle/>
          <a:p>
            <a:pPr defTabSz="1219140">
              <a:buClr>
                <a:srgbClr val="000000"/>
              </a:buClr>
              <a:buSzPts val="1100"/>
            </a:pPr>
            <a:endParaRPr lang="en-US" sz="1467" kern="0">
              <a:solidFill>
                <a:srgbClr val="000000"/>
              </a:solidFill>
              <a:latin typeface="Avenir Next LT Pro" panose="020B0504020202020204" pitchFamily="34" charset="77"/>
              <a:cs typeface="Arial"/>
              <a:sym typeface="Arial"/>
            </a:endParaRPr>
          </a:p>
        </p:txBody>
      </p:sp>
      <p:sp>
        <p:nvSpPr>
          <p:cNvPr id="10" name="Google Shape;828;p146">
            <a:extLst>
              <a:ext uri="{FF2B5EF4-FFF2-40B4-BE49-F238E27FC236}">
                <a16:creationId xmlns:a16="http://schemas.microsoft.com/office/drawing/2014/main" id="{766C2852-E713-6DFE-54A8-B95AF91B8909}"/>
              </a:ext>
            </a:extLst>
          </p:cNvPr>
          <p:cNvSpPr txBox="1"/>
          <p:nvPr/>
        </p:nvSpPr>
        <p:spPr>
          <a:xfrm>
            <a:off x="16577" y="1967378"/>
            <a:ext cx="2935171" cy="2567380"/>
          </a:xfrm>
          <a:prstGeom prst="rect">
            <a:avLst/>
          </a:prstGeom>
          <a:noFill/>
          <a:ln>
            <a:noFill/>
          </a:ln>
        </p:spPr>
        <p:txBody>
          <a:bodyPr spcFirstLastPara="1" wrap="square" lIns="0" tIns="0" rIns="0" bIns="0" anchor="ctr" anchorCtr="0">
            <a:noAutofit/>
          </a:bodyPr>
          <a:lstStyle/>
          <a:p>
            <a:pPr algn="ctr" defTabSz="1219140">
              <a:lnSpc>
                <a:spcPts val="4400"/>
              </a:lnSpc>
              <a:buClr>
                <a:srgbClr val="000000"/>
              </a:buClr>
              <a:buSzPts val="2300"/>
            </a:pPr>
            <a:r>
              <a:rPr lang="en-US" sz="3200" kern="0" spc="107">
                <a:solidFill>
                  <a:srgbClr val="FFFFFF"/>
                </a:solidFill>
                <a:latin typeface="Avenir Next LT Pro" panose="020B0504020202020204" pitchFamily="34" charset="77"/>
                <a:ea typeface="Montserrat Light"/>
                <a:cs typeface="Montserrat Light"/>
                <a:sym typeface="Montserrat Light"/>
              </a:rPr>
              <a:t>W</a:t>
            </a:r>
            <a:r>
              <a:rPr lang="en" sz="3200" kern="0" spc="107">
                <a:solidFill>
                  <a:srgbClr val="FFFFFF"/>
                </a:solidFill>
                <a:latin typeface="Avenir Next LT Pro" panose="020B0504020202020204" pitchFamily="34" charset="77"/>
                <a:ea typeface="Montserrat Light"/>
                <a:cs typeface="Montserrat Light"/>
                <a:sym typeface="Montserrat Light"/>
              </a:rPr>
              <a:t>hat are </a:t>
            </a:r>
            <a:br>
              <a:rPr lang="en" sz="3200" kern="0" spc="107">
                <a:solidFill>
                  <a:srgbClr val="FFFFFF"/>
                </a:solidFill>
                <a:latin typeface="Avenir Next LT Pro" panose="020B0504020202020204" pitchFamily="34" charset="77"/>
                <a:ea typeface="Montserrat Light"/>
                <a:cs typeface="Montserrat Light"/>
                <a:sym typeface="Montserrat Light"/>
              </a:rPr>
            </a:br>
            <a:r>
              <a:rPr lang="en" sz="3200" kern="0" spc="107">
                <a:solidFill>
                  <a:srgbClr val="FFFFFF"/>
                </a:solidFill>
                <a:latin typeface="Avenir Next LT Pro" panose="020B0504020202020204" pitchFamily="34" charset="77"/>
                <a:ea typeface="Montserrat Light"/>
                <a:cs typeface="Montserrat Light"/>
                <a:sym typeface="Montserrat Light"/>
              </a:rPr>
              <a:t>3 words to describe Haywood County?</a:t>
            </a:r>
          </a:p>
        </p:txBody>
      </p:sp>
      <p:sp>
        <p:nvSpPr>
          <p:cNvPr id="4" name="TextBox 3">
            <a:extLst>
              <a:ext uri="{FF2B5EF4-FFF2-40B4-BE49-F238E27FC236}">
                <a16:creationId xmlns:a16="http://schemas.microsoft.com/office/drawing/2014/main" id="{023D9A73-E6DC-A73F-57A5-F578ADB9D6E9}"/>
              </a:ext>
            </a:extLst>
          </p:cNvPr>
          <p:cNvSpPr txBox="1"/>
          <p:nvPr/>
        </p:nvSpPr>
        <p:spPr>
          <a:xfrm>
            <a:off x="137160" y="424494"/>
            <a:ext cx="2660904" cy="954107"/>
          </a:xfrm>
          <a:prstGeom prst="rect">
            <a:avLst/>
          </a:prstGeom>
          <a:noFill/>
        </p:spPr>
        <p:txBody>
          <a:bodyPr wrap="square">
            <a:spAutoFit/>
          </a:bodyPr>
          <a:lstStyle/>
          <a:p>
            <a:pPr algn="ctr" defTabSz="914377"/>
            <a:r>
              <a:rPr lang="en-US" sz="2800" b="1" kern="0">
                <a:solidFill>
                  <a:srgbClr val="FFFFFF"/>
                </a:solidFill>
                <a:latin typeface="Avenir Next LT Pro"/>
                <a:cs typeface="Arial"/>
                <a:sym typeface="Arial"/>
              </a:rPr>
              <a:t>Current Visitors</a:t>
            </a:r>
            <a:endParaRPr lang="en-US" sz="2800" b="1">
              <a:solidFill>
                <a:srgbClr val="FFFFFF"/>
              </a:solidFill>
              <a:latin typeface="Calibri" panose="020F0502020204030204"/>
              <a:cs typeface="Arial"/>
              <a:sym typeface="Arial"/>
            </a:endParaRPr>
          </a:p>
        </p:txBody>
      </p:sp>
      <p:pic>
        <p:nvPicPr>
          <p:cNvPr id="3" name="Picture 2" descr="A close up of words&#10;&#10;Description automatically generated">
            <a:extLst>
              <a:ext uri="{FF2B5EF4-FFF2-40B4-BE49-F238E27FC236}">
                <a16:creationId xmlns:a16="http://schemas.microsoft.com/office/drawing/2014/main" id="{5397948B-7A6F-0D77-5586-A3260749C40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675889" y="-767036"/>
            <a:ext cx="8262467" cy="8262467"/>
          </a:xfrm>
          <a:prstGeom prst="rect">
            <a:avLst/>
          </a:prstGeom>
        </p:spPr>
      </p:pic>
    </p:spTree>
    <p:extLst>
      <p:ext uri="{BB962C8B-B14F-4D97-AF65-F5344CB8AC3E}">
        <p14:creationId xmlns:p14="http://schemas.microsoft.com/office/powerpoint/2010/main" val="2333985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DC23C-36F4-8D56-B946-2B9B490D22CC}"/>
            </a:ext>
          </a:extLst>
        </p:cNvPr>
        <p:cNvGrpSpPr/>
        <p:nvPr/>
      </p:nvGrpSpPr>
      <p:grpSpPr>
        <a:xfrm>
          <a:off x="0" y="0"/>
          <a:ext cx="0" cy="0"/>
          <a:chOff x="0" y="0"/>
          <a:chExt cx="0" cy="0"/>
        </a:xfrm>
      </p:grpSpPr>
      <p:graphicFrame>
        <p:nvGraphicFramePr>
          <p:cNvPr id="8" name="Content Placeholder 7">
            <a:extLst>
              <a:ext uri="{FF2B5EF4-FFF2-40B4-BE49-F238E27FC236}">
                <a16:creationId xmlns:a16="http://schemas.microsoft.com/office/drawing/2014/main" id="{01AAC566-F556-97A2-38EF-5E639B3A502C}"/>
              </a:ext>
            </a:extLst>
          </p:cNvPr>
          <p:cNvGraphicFramePr>
            <a:graphicFrameLocks noGrp="1"/>
          </p:cNvGraphicFramePr>
          <p:nvPr>
            <p:ph idx="1"/>
          </p:nvPr>
        </p:nvGraphicFramePr>
        <p:xfrm>
          <a:off x="4546088" y="95417"/>
          <a:ext cx="7520517" cy="6517239"/>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descr="A group of circles in different colors&#10;&#10;Description automatically generated">
            <a:extLst>
              <a:ext uri="{FF2B5EF4-FFF2-40B4-BE49-F238E27FC236}">
                <a16:creationId xmlns:a16="http://schemas.microsoft.com/office/drawing/2014/main" id="{71030C16-61E8-1A1D-F22C-2ADC2BD528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2732" y="317956"/>
            <a:ext cx="602265" cy="588129"/>
          </a:xfrm>
          <a:prstGeom prst="rect">
            <a:avLst/>
          </a:prstGeom>
        </p:spPr>
      </p:pic>
      <p:sp>
        <p:nvSpPr>
          <p:cNvPr id="9" name="TextBox 8">
            <a:extLst>
              <a:ext uri="{FF2B5EF4-FFF2-40B4-BE49-F238E27FC236}">
                <a16:creationId xmlns:a16="http://schemas.microsoft.com/office/drawing/2014/main" id="{E236CBBE-4EA5-32B8-7D4B-89B28B4FA097}"/>
              </a:ext>
            </a:extLst>
          </p:cNvPr>
          <p:cNvSpPr txBox="1"/>
          <p:nvPr/>
        </p:nvSpPr>
        <p:spPr>
          <a:xfrm>
            <a:off x="769125" y="5970872"/>
            <a:ext cx="3667663" cy="646331"/>
          </a:xfrm>
          <a:prstGeom prst="rect">
            <a:avLst/>
          </a:prstGeom>
          <a:noFill/>
        </p:spPr>
        <p:txBody>
          <a:bodyPr wrap="square" lIns="91440" tIns="45720" rIns="91440" bIns="45720" anchor="t">
            <a:spAutoFit/>
          </a:bodyPr>
          <a:lstStyle/>
          <a:p>
            <a:pPr defTabSz="1219170">
              <a:buClr>
                <a:srgbClr val="000000"/>
              </a:buClr>
              <a:defRPr/>
            </a:pPr>
            <a:r>
              <a:rPr lang="en-US" sz="1200" i="1" kern="0">
                <a:solidFill>
                  <a:srgbClr val="000000"/>
                </a:solidFill>
                <a:latin typeface="Avenir Next LT Pro" panose="020B0504020202020204" pitchFamily="34" charset="77"/>
                <a:cs typeface="Arial"/>
                <a:sym typeface="Arial"/>
              </a:rPr>
              <a:t>Q: What activities did you participate in during your most recent trip to Haywood County? (choose all that apply) </a:t>
            </a:r>
          </a:p>
        </p:txBody>
      </p:sp>
      <p:sp>
        <p:nvSpPr>
          <p:cNvPr id="11" name="Google Shape;360;p59">
            <a:extLst>
              <a:ext uri="{FF2B5EF4-FFF2-40B4-BE49-F238E27FC236}">
                <a16:creationId xmlns:a16="http://schemas.microsoft.com/office/drawing/2014/main" id="{F152EC58-B208-6164-6745-FF367DF19746}"/>
              </a:ext>
            </a:extLst>
          </p:cNvPr>
          <p:cNvSpPr txBox="1">
            <a:spLocks/>
          </p:cNvSpPr>
          <p:nvPr/>
        </p:nvSpPr>
        <p:spPr>
          <a:xfrm>
            <a:off x="1162120" y="1032145"/>
            <a:ext cx="2779656" cy="1498020"/>
          </a:xfrm>
          <a:prstGeom prst="rect">
            <a:avLst/>
          </a:prstGeom>
          <a:noFill/>
          <a:ln>
            <a:noFill/>
          </a:ln>
        </p:spPr>
        <p:txBody>
          <a:bodyPr spcFirstLastPara="1" vert="horz" wrap="square" lIns="0" tIns="0" rIns="0" bIns="0" rtlCol="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400" b="1" i="0" u="none" strike="noStrike" cap="none">
                <a:solidFill>
                  <a:srgbClr val="4D4D4E"/>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defTabSz="1219170">
              <a:buClr>
                <a:srgbClr val="2E2E2E"/>
              </a:buClr>
              <a:defRPr/>
            </a:pPr>
            <a:r>
              <a:rPr lang="en-US" sz="2667" kern="0">
                <a:solidFill>
                  <a:srgbClr val="82C341"/>
                </a:solidFill>
                <a:latin typeface="Avenir Next LT Pro" panose="020B0504020202020204" pitchFamily="34" charset="77"/>
              </a:rPr>
              <a:t>Passive outdoor recreation</a:t>
            </a:r>
            <a:r>
              <a:rPr lang="en-US" sz="2667" b="0" kern="0">
                <a:solidFill>
                  <a:srgbClr val="82C341"/>
                </a:solidFill>
                <a:latin typeface="Avenir Next LT Pro" panose="020B0504020202020204" pitchFamily="34" charset="77"/>
              </a:rPr>
              <a:t> </a:t>
            </a:r>
            <a:r>
              <a:rPr lang="en-US" sz="2667" b="0" kern="0">
                <a:solidFill>
                  <a:srgbClr val="03045E"/>
                </a:solidFill>
                <a:latin typeface="Avenir Next LT Pro" panose="020B0504020202020204" pitchFamily="34" charset="77"/>
              </a:rPr>
              <a:t>was the top driver of past visitation to Haywood County.  </a:t>
            </a:r>
            <a:endParaRPr lang="en-US" sz="2667" kern="0">
              <a:solidFill>
                <a:srgbClr val="03045E"/>
              </a:solidFill>
              <a:latin typeface="Avenir Next LT Pro" panose="020B0504020202020204" pitchFamily="34" charset="77"/>
            </a:endParaRPr>
          </a:p>
        </p:txBody>
      </p:sp>
      <p:pic>
        <p:nvPicPr>
          <p:cNvPr id="12" name="Picture 11" descr="A group of circles in different colors&#10;&#10;Description automatically generated">
            <a:extLst>
              <a:ext uri="{FF2B5EF4-FFF2-40B4-BE49-F238E27FC236}">
                <a16:creationId xmlns:a16="http://schemas.microsoft.com/office/drawing/2014/main" id="{EB514226-469D-8DCD-A854-111E18AB32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2732" y="317956"/>
            <a:ext cx="602265" cy="588129"/>
          </a:xfrm>
          <a:prstGeom prst="rect">
            <a:avLst/>
          </a:prstGeom>
        </p:spPr>
      </p:pic>
      <p:sp>
        <p:nvSpPr>
          <p:cNvPr id="21" name="TextBox 20">
            <a:extLst>
              <a:ext uri="{FF2B5EF4-FFF2-40B4-BE49-F238E27FC236}">
                <a16:creationId xmlns:a16="http://schemas.microsoft.com/office/drawing/2014/main" id="{62E2CBAF-8632-9028-1B21-07316F1FCB3C}"/>
              </a:ext>
            </a:extLst>
          </p:cNvPr>
          <p:cNvSpPr txBox="1"/>
          <p:nvPr/>
        </p:nvSpPr>
        <p:spPr>
          <a:xfrm>
            <a:off x="1055675" y="245346"/>
            <a:ext cx="3908211" cy="297454"/>
          </a:xfrm>
          <a:prstGeom prst="rect">
            <a:avLst/>
          </a:prstGeom>
          <a:noFill/>
        </p:spPr>
        <p:txBody>
          <a:bodyPr wrap="square">
            <a:spAutoFit/>
          </a:bodyPr>
          <a:lstStyle/>
          <a:p>
            <a:pPr defTabSz="1219170">
              <a:buClr>
                <a:srgbClr val="000000"/>
              </a:buClr>
              <a:defRPr/>
            </a:pPr>
            <a:r>
              <a:rPr lang="en-US" sz="1333" b="1" kern="0">
                <a:solidFill>
                  <a:srgbClr val="03045E"/>
                </a:solidFill>
                <a:latin typeface="Avenir Next LT Pro" panose="020B0504020202020204" pitchFamily="34" charset="77"/>
                <a:cs typeface="Arial"/>
                <a:sym typeface="Arial"/>
              </a:rPr>
              <a:t>CURRENT VISITORS</a:t>
            </a:r>
            <a:endParaRPr lang="en-US" sz="1333" kern="0">
              <a:solidFill>
                <a:srgbClr val="000000"/>
              </a:solidFill>
              <a:latin typeface="Arial"/>
              <a:cs typeface="Arial"/>
              <a:sym typeface="Arial"/>
            </a:endParaRPr>
          </a:p>
        </p:txBody>
      </p:sp>
    </p:spTree>
    <p:extLst>
      <p:ext uri="{BB962C8B-B14F-4D97-AF65-F5344CB8AC3E}">
        <p14:creationId xmlns:p14="http://schemas.microsoft.com/office/powerpoint/2010/main" val="41100015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4">
          <a:extLst>
            <a:ext uri="{FF2B5EF4-FFF2-40B4-BE49-F238E27FC236}">
              <a16:creationId xmlns:a16="http://schemas.microsoft.com/office/drawing/2014/main" id="{38B8146C-DEC1-1FE7-0464-C466AC5A0821}"/>
            </a:ext>
          </a:extLst>
        </p:cNvPr>
        <p:cNvGrpSpPr/>
        <p:nvPr/>
      </p:nvGrpSpPr>
      <p:grpSpPr>
        <a:xfrm>
          <a:off x="0" y="0"/>
          <a:ext cx="0" cy="0"/>
          <a:chOff x="0" y="0"/>
          <a:chExt cx="0" cy="0"/>
        </a:xfrm>
      </p:grpSpPr>
      <p:sp>
        <p:nvSpPr>
          <p:cNvPr id="2" name="Google Shape;90;p20">
            <a:extLst>
              <a:ext uri="{FF2B5EF4-FFF2-40B4-BE49-F238E27FC236}">
                <a16:creationId xmlns:a16="http://schemas.microsoft.com/office/drawing/2014/main" id="{F1167D52-D3B6-0415-89F9-717A4E908D61}"/>
              </a:ext>
            </a:extLst>
          </p:cNvPr>
          <p:cNvSpPr/>
          <p:nvPr/>
        </p:nvSpPr>
        <p:spPr>
          <a:xfrm>
            <a:off x="-33" y="0"/>
            <a:ext cx="12192000" cy="6858000"/>
          </a:xfrm>
          <a:prstGeom prst="rect">
            <a:avLst/>
          </a:prstGeom>
          <a:solidFill>
            <a:srgbClr val="03045E"/>
          </a:solidFill>
          <a:ln>
            <a:noFill/>
          </a:ln>
        </p:spPr>
        <p:txBody>
          <a:bodyPr spcFirstLastPara="1" wrap="square" lIns="121900" tIns="121900" rIns="121900" bIns="121900" anchor="ctr" anchorCtr="0">
            <a:noAutofit/>
          </a:bodyPr>
          <a:lstStyle/>
          <a:p>
            <a:pPr defTabSz="1219170">
              <a:buClr>
                <a:srgbClr val="000000"/>
              </a:buClr>
              <a:buSzPts val="1400"/>
              <a:defRPr/>
            </a:pPr>
            <a:r>
              <a:rPr lang="en-US" sz="1867" kern="0">
                <a:solidFill>
                  <a:srgbClr val="000000"/>
                </a:solidFill>
                <a:latin typeface="Avenir Next LT Pro" panose="020B0504020202020204" pitchFamily="34" charset="77"/>
                <a:cs typeface="Arial"/>
                <a:sym typeface="Arial"/>
              </a:rPr>
              <a:t> </a:t>
            </a:r>
          </a:p>
        </p:txBody>
      </p:sp>
      <p:sp>
        <p:nvSpPr>
          <p:cNvPr id="3" name="Google Shape;206;p30">
            <a:extLst>
              <a:ext uri="{FF2B5EF4-FFF2-40B4-BE49-F238E27FC236}">
                <a16:creationId xmlns:a16="http://schemas.microsoft.com/office/drawing/2014/main" id="{CBB9CA78-88DF-DF59-86C1-8CA353BB61AD}"/>
              </a:ext>
            </a:extLst>
          </p:cNvPr>
          <p:cNvSpPr txBox="1">
            <a:spLocks/>
          </p:cNvSpPr>
          <p:nvPr/>
        </p:nvSpPr>
        <p:spPr>
          <a:xfrm>
            <a:off x="779891" y="1362049"/>
            <a:ext cx="6931023" cy="35396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1219170">
              <a:buSzPts val="2800"/>
              <a:defRPr/>
            </a:pPr>
            <a:r>
              <a:rPr lang="en-US" sz="4267" kern="0">
                <a:solidFill>
                  <a:srgbClr val="FFFFFF"/>
                </a:solidFill>
                <a:latin typeface="Avenir Next LT Pro" panose="020B0504020202020204" pitchFamily="34" charset="77"/>
              </a:rPr>
              <a:t>Current visitors have very </a:t>
            </a:r>
            <a:r>
              <a:rPr lang="en-US" sz="4267" b="1" kern="0">
                <a:solidFill>
                  <a:srgbClr val="82C341"/>
                </a:solidFill>
                <a:latin typeface="Avenir Next LT Pro" panose="020B0504020202020204" pitchFamily="34" charset="77"/>
              </a:rPr>
              <a:t>positive perceptions </a:t>
            </a:r>
            <a:r>
              <a:rPr lang="en-US" sz="4267" kern="0">
                <a:solidFill>
                  <a:srgbClr val="FFFFFF"/>
                </a:solidFill>
                <a:latin typeface="Avenir Next LT Pro" panose="020B0504020202020204" pitchFamily="34" charset="77"/>
              </a:rPr>
              <a:t>of Haywood County as a leisure destination.</a:t>
            </a:r>
          </a:p>
        </p:txBody>
      </p:sp>
      <p:grpSp>
        <p:nvGrpSpPr>
          <p:cNvPr id="4" name="Group 3">
            <a:extLst>
              <a:ext uri="{FF2B5EF4-FFF2-40B4-BE49-F238E27FC236}">
                <a16:creationId xmlns:a16="http://schemas.microsoft.com/office/drawing/2014/main" id="{7647BB20-9CCD-7EB0-8757-5692849045C8}"/>
              </a:ext>
            </a:extLst>
          </p:cNvPr>
          <p:cNvGrpSpPr/>
          <p:nvPr/>
        </p:nvGrpSpPr>
        <p:grpSpPr>
          <a:xfrm>
            <a:off x="6932891" y="5536993"/>
            <a:ext cx="5462315" cy="1725580"/>
            <a:chOff x="5635094" y="4653481"/>
            <a:chExt cx="2151955" cy="679816"/>
          </a:xfrm>
        </p:grpSpPr>
        <p:sp>
          <p:nvSpPr>
            <p:cNvPr id="5" name="Oval 4">
              <a:extLst>
                <a:ext uri="{FF2B5EF4-FFF2-40B4-BE49-F238E27FC236}">
                  <a16:creationId xmlns:a16="http://schemas.microsoft.com/office/drawing/2014/main" id="{60A4967F-B159-C0D1-E6E5-344A4364D182}"/>
                </a:ext>
              </a:extLst>
            </p:cNvPr>
            <p:cNvSpPr/>
            <p:nvPr/>
          </p:nvSpPr>
          <p:spPr>
            <a:xfrm>
              <a:off x="7119547" y="4653481"/>
              <a:ext cx="667502" cy="66750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venir Next LT Pro" panose="020B0504020202020204" pitchFamily="34" charset="77"/>
                <a:sym typeface="Arial"/>
              </a:endParaRPr>
            </a:p>
          </p:txBody>
        </p:sp>
        <p:sp>
          <p:nvSpPr>
            <p:cNvPr id="6" name="Oval 5">
              <a:extLst>
                <a:ext uri="{FF2B5EF4-FFF2-40B4-BE49-F238E27FC236}">
                  <a16:creationId xmlns:a16="http://schemas.microsoft.com/office/drawing/2014/main" id="{7820974D-4D34-C92E-F4F6-922A9F1764A3}"/>
                </a:ext>
              </a:extLst>
            </p:cNvPr>
            <p:cNvSpPr/>
            <p:nvPr/>
          </p:nvSpPr>
          <p:spPr>
            <a:xfrm>
              <a:off x="6377320" y="4665795"/>
              <a:ext cx="667502" cy="667502"/>
            </a:xfrm>
            <a:prstGeom prst="ellipse">
              <a:avLst/>
            </a:prstGeom>
            <a:solidFill>
              <a:schemeClr val="accent2">
                <a:alpha val="2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venir Next LT Pro" panose="020B0504020202020204" pitchFamily="34" charset="77"/>
                <a:sym typeface="Arial"/>
              </a:endParaRPr>
            </a:p>
          </p:txBody>
        </p:sp>
        <p:sp>
          <p:nvSpPr>
            <p:cNvPr id="7" name="Oval 6">
              <a:extLst>
                <a:ext uri="{FF2B5EF4-FFF2-40B4-BE49-F238E27FC236}">
                  <a16:creationId xmlns:a16="http://schemas.microsoft.com/office/drawing/2014/main" id="{0B5A065D-5C8C-E61E-7D53-2DD6FFC77938}"/>
                </a:ext>
              </a:extLst>
            </p:cNvPr>
            <p:cNvSpPr/>
            <p:nvPr/>
          </p:nvSpPr>
          <p:spPr>
            <a:xfrm>
              <a:off x="5635094" y="4665795"/>
              <a:ext cx="667502" cy="667502"/>
            </a:xfrm>
            <a:prstGeom prst="ellipse">
              <a:avLst/>
            </a:prstGeom>
            <a:solidFill>
              <a:schemeClr val="accent2">
                <a:alpha val="2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Avenir Next LT Pro" panose="020B0504020202020204" pitchFamily="34" charset="77"/>
                <a:sym typeface="Arial"/>
              </a:endParaRPr>
            </a:p>
          </p:txBody>
        </p:sp>
      </p:grpSp>
      <p:sp>
        <p:nvSpPr>
          <p:cNvPr id="8" name="Rectangle 7">
            <a:extLst>
              <a:ext uri="{FF2B5EF4-FFF2-40B4-BE49-F238E27FC236}">
                <a16:creationId xmlns:a16="http://schemas.microsoft.com/office/drawing/2014/main" id="{DE5FDAF0-A70F-E51D-B869-2B36C5DBF492}"/>
              </a:ext>
            </a:extLst>
          </p:cNvPr>
          <p:cNvSpPr/>
          <p:nvPr/>
        </p:nvSpPr>
        <p:spPr>
          <a:xfrm>
            <a:off x="5315712" y="6870192"/>
            <a:ext cx="7546848" cy="81076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Calibri" panose="020F0502020204030204"/>
              <a:sym typeface="Arial"/>
            </a:endParaRPr>
          </a:p>
        </p:txBody>
      </p:sp>
      <p:sp>
        <p:nvSpPr>
          <p:cNvPr id="9" name="Rectangle 8">
            <a:extLst>
              <a:ext uri="{FF2B5EF4-FFF2-40B4-BE49-F238E27FC236}">
                <a16:creationId xmlns:a16="http://schemas.microsoft.com/office/drawing/2014/main" id="{1AD3B892-503E-6F35-28FC-81152211B266}"/>
              </a:ext>
            </a:extLst>
          </p:cNvPr>
          <p:cNvSpPr/>
          <p:nvPr/>
        </p:nvSpPr>
        <p:spPr>
          <a:xfrm>
            <a:off x="12191966" y="4084320"/>
            <a:ext cx="873793" cy="379984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Calibri" panose="020F0502020204030204"/>
              <a:sym typeface="Arial"/>
            </a:endParaRPr>
          </a:p>
        </p:txBody>
      </p:sp>
      <p:sp>
        <p:nvSpPr>
          <p:cNvPr id="11" name="Google Shape;360;p59">
            <a:extLst>
              <a:ext uri="{FF2B5EF4-FFF2-40B4-BE49-F238E27FC236}">
                <a16:creationId xmlns:a16="http://schemas.microsoft.com/office/drawing/2014/main" id="{1D9B349C-42D7-A642-D8A7-B1773846CC63}"/>
              </a:ext>
            </a:extLst>
          </p:cNvPr>
          <p:cNvSpPr txBox="1">
            <a:spLocks/>
          </p:cNvSpPr>
          <p:nvPr/>
        </p:nvSpPr>
        <p:spPr>
          <a:xfrm>
            <a:off x="9033804" y="1782838"/>
            <a:ext cx="2514240" cy="1107877"/>
          </a:xfrm>
          <a:prstGeom prst="rect">
            <a:avLst/>
          </a:prstGeom>
          <a:noFill/>
          <a:ln>
            <a:noFill/>
          </a:ln>
        </p:spPr>
        <p:txBody>
          <a:bodyPr spcFirstLastPara="1" vert="horz" wrap="square" lIns="0" tIns="0" rIns="0" bIns="0" rtlCol="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400" b="1" i="0" u="none" strike="noStrike" cap="none">
                <a:solidFill>
                  <a:srgbClr val="4D4D4E"/>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defTabSz="1219170">
              <a:buClr>
                <a:srgbClr val="2E2E2E"/>
              </a:buClr>
              <a:defRPr/>
            </a:pPr>
            <a:r>
              <a:rPr lang="en-US" sz="5867" kern="0">
                <a:solidFill>
                  <a:srgbClr val="53B5C9"/>
                </a:solidFill>
                <a:latin typeface="Walbaum Display" panose="02070503090703020303" pitchFamily="18" charset="0"/>
              </a:rPr>
              <a:t>79%</a:t>
            </a:r>
          </a:p>
        </p:txBody>
      </p:sp>
      <p:sp>
        <p:nvSpPr>
          <p:cNvPr id="13" name="Google Shape;206;p30">
            <a:extLst>
              <a:ext uri="{FF2B5EF4-FFF2-40B4-BE49-F238E27FC236}">
                <a16:creationId xmlns:a16="http://schemas.microsoft.com/office/drawing/2014/main" id="{B4B49EB4-E883-8F7F-DA5F-4ABE65574141}"/>
              </a:ext>
            </a:extLst>
          </p:cNvPr>
          <p:cNvSpPr txBox="1">
            <a:spLocks/>
          </p:cNvSpPr>
          <p:nvPr/>
        </p:nvSpPr>
        <p:spPr>
          <a:xfrm>
            <a:off x="8551293" y="2834271"/>
            <a:ext cx="2959044" cy="1107877"/>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defTabSz="1219170">
              <a:buSzPts val="2800"/>
              <a:defRPr/>
            </a:pPr>
            <a:r>
              <a:rPr lang="en-US" sz="2133" kern="0">
                <a:solidFill>
                  <a:srgbClr val="FFFFFF"/>
                </a:solidFill>
                <a:latin typeface="Avenir Next LT Pro" panose="020B0504020202020204" pitchFamily="34" charset="77"/>
              </a:rPr>
              <a:t>of visitors rate Haywood County’s appeal as a destination as a “4” or “5”.</a:t>
            </a:r>
          </a:p>
        </p:txBody>
      </p:sp>
    </p:spTree>
    <p:extLst>
      <p:ext uri="{BB962C8B-B14F-4D97-AF65-F5344CB8AC3E}">
        <p14:creationId xmlns:p14="http://schemas.microsoft.com/office/powerpoint/2010/main" val="10391650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4A49C-B636-DC9C-54B1-734520CB6413}"/>
            </a:ext>
          </a:extLst>
        </p:cNvPr>
        <p:cNvGrpSpPr/>
        <p:nvPr/>
      </p:nvGrpSpPr>
      <p:grpSpPr>
        <a:xfrm>
          <a:off x="0" y="0"/>
          <a:ext cx="0" cy="0"/>
          <a:chOff x="0" y="0"/>
          <a:chExt cx="0" cy="0"/>
        </a:xfrm>
      </p:grpSpPr>
      <p:pic>
        <p:nvPicPr>
          <p:cNvPr id="6" name="Picture 5" descr="A group of circles in different colors&#10;&#10;Description automatically generated">
            <a:extLst>
              <a:ext uri="{FF2B5EF4-FFF2-40B4-BE49-F238E27FC236}">
                <a16:creationId xmlns:a16="http://schemas.microsoft.com/office/drawing/2014/main" id="{A19E4D02-DE30-AA4E-8B4D-FDF6BF1EEF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2732" y="317956"/>
            <a:ext cx="602265" cy="588129"/>
          </a:xfrm>
          <a:prstGeom prst="rect">
            <a:avLst/>
          </a:prstGeom>
        </p:spPr>
      </p:pic>
      <p:sp>
        <p:nvSpPr>
          <p:cNvPr id="11" name="Google Shape;360;p59">
            <a:extLst>
              <a:ext uri="{FF2B5EF4-FFF2-40B4-BE49-F238E27FC236}">
                <a16:creationId xmlns:a16="http://schemas.microsoft.com/office/drawing/2014/main" id="{3D37DC86-D2B3-819D-90B2-9CB6FBC634BF}"/>
              </a:ext>
            </a:extLst>
          </p:cNvPr>
          <p:cNvSpPr txBox="1">
            <a:spLocks/>
          </p:cNvSpPr>
          <p:nvPr/>
        </p:nvSpPr>
        <p:spPr>
          <a:xfrm>
            <a:off x="1167886" y="528965"/>
            <a:ext cx="7366513" cy="427441"/>
          </a:xfrm>
          <a:prstGeom prst="rect">
            <a:avLst/>
          </a:prstGeom>
          <a:noFill/>
          <a:ln>
            <a:noFill/>
          </a:ln>
        </p:spPr>
        <p:txBody>
          <a:bodyPr spcFirstLastPara="1" vert="horz" wrap="square" lIns="0" tIns="0" rIns="0" bIns="0" rtlCol="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400" b="1" i="0" u="none" strike="noStrike" cap="none">
                <a:solidFill>
                  <a:srgbClr val="4D4D4E"/>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defTabSz="1219170">
              <a:buClr>
                <a:srgbClr val="2E2E2E"/>
              </a:buClr>
              <a:defRPr/>
            </a:pPr>
            <a:r>
              <a:rPr lang="en-US" sz="2667" b="0" kern="0">
                <a:solidFill>
                  <a:srgbClr val="03045E"/>
                </a:solidFill>
                <a:latin typeface="Avenir Next LT Pro" panose="020B0504020202020204" pitchFamily="34" charset="77"/>
              </a:rPr>
              <a:t>Potential visitors are interested in </a:t>
            </a:r>
            <a:r>
              <a:rPr lang="en-US" sz="2667" kern="0">
                <a:solidFill>
                  <a:srgbClr val="82C341"/>
                </a:solidFill>
                <a:latin typeface="Avenir Next LT Pro" panose="020B0504020202020204" pitchFamily="34" charset="77"/>
              </a:rPr>
              <a:t>passive outdoor activities </a:t>
            </a:r>
            <a:r>
              <a:rPr lang="en-US" sz="2667" b="0" kern="0">
                <a:solidFill>
                  <a:srgbClr val="03045E"/>
                </a:solidFill>
                <a:latin typeface="Avenir Next LT Pro" panose="020B0504020202020204" pitchFamily="34" charset="77"/>
              </a:rPr>
              <a:t>along with festivals, culinary, breweries, and shopping on future visits. </a:t>
            </a:r>
          </a:p>
        </p:txBody>
      </p:sp>
      <p:pic>
        <p:nvPicPr>
          <p:cNvPr id="12" name="Picture 11" descr="A group of circles in different colors&#10;&#10;Description automatically generated">
            <a:extLst>
              <a:ext uri="{FF2B5EF4-FFF2-40B4-BE49-F238E27FC236}">
                <a16:creationId xmlns:a16="http://schemas.microsoft.com/office/drawing/2014/main" id="{64A917B2-5E9C-F1C2-D4FF-A91803BD16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2732" y="317956"/>
            <a:ext cx="602265" cy="588129"/>
          </a:xfrm>
          <a:prstGeom prst="rect">
            <a:avLst/>
          </a:prstGeom>
        </p:spPr>
      </p:pic>
      <p:sp>
        <p:nvSpPr>
          <p:cNvPr id="14" name="Rectangle 13">
            <a:extLst>
              <a:ext uri="{FF2B5EF4-FFF2-40B4-BE49-F238E27FC236}">
                <a16:creationId xmlns:a16="http://schemas.microsoft.com/office/drawing/2014/main" id="{ABCA507E-4534-B6C1-1C29-535F0AD79014}"/>
              </a:ext>
            </a:extLst>
          </p:cNvPr>
          <p:cNvSpPr/>
          <p:nvPr/>
        </p:nvSpPr>
        <p:spPr>
          <a:xfrm>
            <a:off x="8634528" y="0"/>
            <a:ext cx="14137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2400" kern="0">
              <a:solidFill>
                <a:srgbClr val="2E2E2E"/>
              </a:solidFill>
              <a:latin typeface="Avenir Next LT Pro" panose="020B0504020202020204" pitchFamily="34" charset="77"/>
              <a:sym typeface="Arial"/>
            </a:endParaRPr>
          </a:p>
        </p:txBody>
      </p:sp>
      <p:pic>
        <p:nvPicPr>
          <p:cNvPr id="15" name="Google Shape;268;p38" descr="Foggy mountain ridges">
            <a:extLst>
              <a:ext uri="{FF2B5EF4-FFF2-40B4-BE49-F238E27FC236}">
                <a16:creationId xmlns:a16="http://schemas.microsoft.com/office/drawing/2014/main" id="{ED48F782-CA9B-D81F-992A-6DEB82B0AF23}"/>
              </a:ext>
            </a:extLst>
          </p:cNvPr>
          <p:cNvPicPr preferRelativeResize="0"/>
          <p:nvPr/>
        </p:nvPicPr>
        <p:blipFill>
          <a:blip r:embed="rId3"/>
          <a:srcRect l="33113" r="33113"/>
          <a:stretch/>
        </p:blipFill>
        <p:spPr>
          <a:xfrm>
            <a:off x="8756512" y="2869"/>
            <a:ext cx="3475008" cy="6857993"/>
          </a:xfrm>
          <a:prstGeom prst="rect">
            <a:avLst/>
          </a:prstGeom>
          <a:noFill/>
          <a:ln>
            <a:noFill/>
          </a:ln>
        </p:spPr>
      </p:pic>
      <p:sp>
        <p:nvSpPr>
          <p:cNvPr id="16" name="Google Shape;716;p139">
            <a:extLst>
              <a:ext uri="{FF2B5EF4-FFF2-40B4-BE49-F238E27FC236}">
                <a16:creationId xmlns:a16="http://schemas.microsoft.com/office/drawing/2014/main" id="{D604A51A-9D01-E9F5-6885-9F6E41535E50}"/>
              </a:ext>
            </a:extLst>
          </p:cNvPr>
          <p:cNvSpPr/>
          <p:nvPr/>
        </p:nvSpPr>
        <p:spPr>
          <a:xfrm>
            <a:off x="8756512" y="-2861"/>
            <a:ext cx="3475008" cy="6860860"/>
          </a:xfrm>
          <a:prstGeom prst="rect">
            <a:avLst/>
          </a:prstGeom>
          <a:solidFill>
            <a:schemeClr val="accent1">
              <a:alpha val="78039"/>
            </a:schemeClr>
          </a:solidFill>
          <a:ln>
            <a:noFill/>
          </a:ln>
        </p:spPr>
        <p:txBody>
          <a:bodyPr spcFirstLastPara="1" wrap="square" lIns="121900" tIns="121900" rIns="121900" bIns="121900" anchor="ctr" anchorCtr="0">
            <a:noAutofit/>
          </a:bodyPr>
          <a:lstStyle/>
          <a:p>
            <a:pPr defTabSz="1219170">
              <a:buClr>
                <a:srgbClr val="000000"/>
              </a:buClr>
              <a:buSzPts val="1100"/>
              <a:defRPr/>
            </a:pPr>
            <a:endParaRPr sz="1467" kern="0">
              <a:solidFill>
                <a:srgbClr val="000000"/>
              </a:solidFill>
              <a:latin typeface="Arial"/>
              <a:cs typeface="Arial"/>
              <a:sym typeface="Arial"/>
            </a:endParaRPr>
          </a:p>
        </p:txBody>
      </p:sp>
      <p:sp>
        <p:nvSpPr>
          <p:cNvPr id="17" name="TextBox 16">
            <a:extLst>
              <a:ext uri="{FF2B5EF4-FFF2-40B4-BE49-F238E27FC236}">
                <a16:creationId xmlns:a16="http://schemas.microsoft.com/office/drawing/2014/main" id="{788F3F9C-029A-13CC-ADA4-3CDC249EDB52}"/>
              </a:ext>
            </a:extLst>
          </p:cNvPr>
          <p:cNvSpPr txBox="1"/>
          <p:nvPr/>
        </p:nvSpPr>
        <p:spPr>
          <a:xfrm>
            <a:off x="9197009" y="1808252"/>
            <a:ext cx="2555451" cy="2390911"/>
          </a:xfrm>
          <a:prstGeom prst="rect">
            <a:avLst/>
          </a:prstGeom>
          <a:noFill/>
        </p:spPr>
        <p:txBody>
          <a:bodyPr wrap="square">
            <a:spAutoFit/>
          </a:bodyPr>
          <a:lstStyle/>
          <a:p>
            <a:pPr algn="ctr" defTabSz="1219170">
              <a:buClr>
                <a:srgbClr val="000000"/>
              </a:buClr>
              <a:defRPr/>
            </a:pPr>
            <a:r>
              <a:rPr lang="en-US" sz="1867" kern="0">
                <a:solidFill>
                  <a:srgbClr val="FFFFFF"/>
                </a:solidFill>
                <a:latin typeface="Avenir Next LT Pro" panose="020B0504020202020204" pitchFamily="34" charset="77"/>
                <a:cs typeface="Arial"/>
                <a:sym typeface="Arial"/>
              </a:rPr>
              <a:t>Potential visitors </a:t>
            </a:r>
            <a:r>
              <a:rPr lang="en-US" sz="1867" b="1" kern="0">
                <a:solidFill>
                  <a:srgbClr val="FFFFFF"/>
                </a:solidFill>
                <a:latin typeface="Avenir Next LT Pro" panose="020B0504020202020204" pitchFamily="34" charset="77"/>
                <a:cs typeface="Arial"/>
                <a:sym typeface="Arial"/>
              </a:rPr>
              <a:t>under 55 rank water activities </a:t>
            </a:r>
            <a:r>
              <a:rPr lang="en-US" sz="1867" kern="0">
                <a:solidFill>
                  <a:srgbClr val="FFFFFF"/>
                </a:solidFill>
                <a:latin typeface="Avenir Next LT Pro" panose="020B0504020202020204" pitchFamily="34" charset="77"/>
                <a:cs typeface="Arial"/>
                <a:sym typeface="Arial"/>
              </a:rPr>
              <a:t>including kayaking/ canoeing and river tubing 7 to 9 points </a:t>
            </a:r>
            <a:r>
              <a:rPr lang="en-US" sz="1867" b="1" kern="0">
                <a:solidFill>
                  <a:srgbClr val="FFFFFF"/>
                </a:solidFill>
                <a:latin typeface="Avenir Next LT Pro" panose="020B0504020202020204" pitchFamily="34" charset="77"/>
                <a:cs typeface="Arial"/>
                <a:sym typeface="Arial"/>
              </a:rPr>
              <a:t>higher</a:t>
            </a:r>
            <a:r>
              <a:rPr lang="en-US" sz="1867" kern="0">
                <a:solidFill>
                  <a:srgbClr val="FFFFFF"/>
                </a:solidFill>
                <a:latin typeface="Avenir Next LT Pro" panose="020B0504020202020204" pitchFamily="34" charset="77"/>
                <a:cs typeface="Arial"/>
                <a:sym typeface="Arial"/>
              </a:rPr>
              <a:t> than our current over 55 visitors. </a:t>
            </a:r>
          </a:p>
        </p:txBody>
      </p:sp>
      <p:sp>
        <p:nvSpPr>
          <p:cNvPr id="21" name="TextBox 20">
            <a:extLst>
              <a:ext uri="{FF2B5EF4-FFF2-40B4-BE49-F238E27FC236}">
                <a16:creationId xmlns:a16="http://schemas.microsoft.com/office/drawing/2014/main" id="{8A1339CF-A2F2-3962-2EC1-D8F6D69D6AEF}"/>
              </a:ext>
            </a:extLst>
          </p:cNvPr>
          <p:cNvSpPr txBox="1"/>
          <p:nvPr/>
        </p:nvSpPr>
        <p:spPr>
          <a:xfrm>
            <a:off x="1055675" y="245346"/>
            <a:ext cx="3908211" cy="297454"/>
          </a:xfrm>
          <a:prstGeom prst="rect">
            <a:avLst/>
          </a:prstGeom>
          <a:noFill/>
        </p:spPr>
        <p:txBody>
          <a:bodyPr wrap="square">
            <a:spAutoFit/>
          </a:bodyPr>
          <a:lstStyle/>
          <a:p>
            <a:pPr defTabSz="1219170">
              <a:buClr>
                <a:srgbClr val="000000"/>
              </a:buClr>
              <a:defRPr/>
            </a:pPr>
            <a:r>
              <a:rPr lang="en-US" sz="1333" b="1" kern="0">
                <a:solidFill>
                  <a:srgbClr val="03045E"/>
                </a:solidFill>
                <a:latin typeface="Avenir Next LT Pro" panose="020B0504020202020204" pitchFamily="34" charset="77"/>
                <a:cs typeface="Arial"/>
                <a:sym typeface="Arial"/>
              </a:rPr>
              <a:t>POTENTIAL VISITORS</a:t>
            </a:r>
            <a:endParaRPr lang="en-US" sz="1333" kern="0">
              <a:solidFill>
                <a:srgbClr val="000000"/>
              </a:solidFill>
              <a:latin typeface="Arial"/>
              <a:cs typeface="Arial"/>
              <a:sym typeface="Arial"/>
            </a:endParaRPr>
          </a:p>
        </p:txBody>
      </p:sp>
      <p:sp>
        <p:nvSpPr>
          <p:cNvPr id="2" name="TextBox 1">
            <a:extLst>
              <a:ext uri="{FF2B5EF4-FFF2-40B4-BE49-F238E27FC236}">
                <a16:creationId xmlns:a16="http://schemas.microsoft.com/office/drawing/2014/main" id="{2D332719-DF27-E3D4-E45B-7492FAAEC758}"/>
              </a:ext>
            </a:extLst>
          </p:cNvPr>
          <p:cNvSpPr txBox="1"/>
          <p:nvPr/>
        </p:nvSpPr>
        <p:spPr>
          <a:xfrm>
            <a:off x="2103571" y="5303302"/>
            <a:ext cx="2929787" cy="697755"/>
          </a:xfrm>
          <a:prstGeom prst="rect">
            <a:avLst/>
          </a:prstGeom>
          <a:noFill/>
        </p:spPr>
        <p:txBody>
          <a:bodyPr wrap="square" lIns="121920" tIns="60960" rIns="121920" bIns="60960" rtlCol="0" anchor="t">
            <a:spAutoFit/>
          </a:bodyPr>
          <a:lstStyle/>
          <a:p>
            <a:pPr defTabSz="1219170">
              <a:buClr>
                <a:srgbClr val="000000"/>
              </a:buClr>
              <a:defRPr/>
            </a:pPr>
            <a:r>
              <a:rPr lang="en-US" sz="1867" b="1" kern="0">
                <a:solidFill>
                  <a:srgbClr val="000000"/>
                </a:solidFill>
                <a:latin typeface="Avenir Next LT Pro" panose="020B0504020202020204" pitchFamily="34" charset="77"/>
                <a:cs typeface="Arial"/>
                <a:sym typeface="Arial"/>
              </a:rPr>
              <a:t>50%</a:t>
            </a:r>
            <a:br>
              <a:rPr lang="en-US" sz="1867" b="1" kern="0">
                <a:solidFill>
                  <a:srgbClr val="000000"/>
                </a:solidFill>
                <a:latin typeface="Avenir Next LT Pro" panose="020B0504020202020204" pitchFamily="34" charset="77"/>
                <a:cs typeface="Arial"/>
                <a:sym typeface="Arial"/>
              </a:rPr>
            </a:br>
            <a:r>
              <a:rPr lang="en-US" sz="1867" kern="0">
                <a:solidFill>
                  <a:srgbClr val="000000"/>
                </a:solidFill>
                <a:latin typeface="Avenir Next LT Pro" panose="020B0504020202020204" pitchFamily="34" charset="77"/>
                <a:cs typeface="Arial"/>
                <a:sym typeface="Arial"/>
              </a:rPr>
              <a:t>Dining/Culinary</a:t>
            </a:r>
          </a:p>
        </p:txBody>
      </p:sp>
      <p:sp>
        <p:nvSpPr>
          <p:cNvPr id="4" name="TextBox 3">
            <a:extLst>
              <a:ext uri="{FF2B5EF4-FFF2-40B4-BE49-F238E27FC236}">
                <a16:creationId xmlns:a16="http://schemas.microsoft.com/office/drawing/2014/main" id="{A02C7ED7-586B-8046-3B45-3282E60D0519}"/>
              </a:ext>
            </a:extLst>
          </p:cNvPr>
          <p:cNvSpPr txBox="1"/>
          <p:nvPr/>
        </p:nvSpPr>
        <p:spPr>
          <a:xfrm>
            <a:off x="2071129" y="4260703"/>
            <a:ext cx="2564067" cy="666977"/>
          </a:xfrm>
          <a:prstGeom prst="rect">
            <a:avLst/>
          </a:prstGeom>
          <a:noFill/>
        </p:spPr>
        <p:txBody>
          <a:bodyPr wrap="square" rtlCol="0">
            <a:spAutoFit/>
          </a:bodyPr>
          <a:lstStyle/>
          <a:p>
            <a:pPr defTabSz="1219170">
              <a:buClr>
                <a:srgbClr val="000000"/>
              </a:buClr>
              <a:defRPr/>
            </a:pPr>
            <a:r>
              <a:rPr lang="en-US" sz="1867" b="1" kern="0">
                <a:solidFill>
                  <a:srgbClr val="000000"/>
                </a:solidFill>
                <a:latin typeface="Avenir Next LT Pro" panose="020B0504020202020204" pitchFamily="34" charset="77"/>
                <a:cs typeface="Arial"/>
                <a:sym typeface="Arial"/>
              </a:rPr>
              <a:t>52%</a:t>
            </a:r>
            <a:br>
              <a:rPr lang="en-US" sz="1867" b="1" kern="0">
                <a:solidFill>
                  <a:srgbClr val="000000"/>
                </a:solidFill>
                <a:latin typeface="Avenir Next LT Pro" panose="020B0504020202020204" pitchFamily="34" charset="77"/>
                <a:cs typeface="Arial"/>
                <a:sym typeface="Arial"/>
              </a:rPr>
            </a:br>
            <a:r>
              <a:rPr lang="en-US" sz="1867" kern="0">
                <a:solidFill>
                  <a:srgbClr val="000000"/>
                </a:solidFill>
                <a:latin typeface="Avenir Next LT Pro" panose="020B0504020202020204" pitchFamily="34" charset="77"/>
                <a:cs typeface="Arial"/>
                <a:sym typeface="Arial"/>
              </a:rPr>
              <a:t>Festivals</a:t>
            </a:r>
          </a:p>
        </p:txBody>
      </p:sp>
      <p:sp>
        <p:nvSpPr>
          <p:cNvPr id="8" name="TextBox 7">
            <a:extLst>
              <a:ext uri="{FF2B5EF4-FFF2-40B4-BE49-F238E27FC236}">
                <a16:creationId xmlns:a16="http://schemas.microsoft.com/office/drawing/2014/main" id="{E002D387-06C7-B032-9FD4-0B835D116C58}"/>
              </a:ext>
            </a:extLst>
          </p:cNvPr>
          <p:cNvSpPr txBox="1"/>
          <p:nvPr/>
        </p:nvSpPr>
        <p:spPr>
          <a:xfrm>
            <a:off x="5680180" y="3282439"/>
            <a:ext cx="2826417" cy="954300"/>
          </a:xfrm>
          <a:prstGeom prst="rect">
            <a:avLst/>
          </a:prstGeom>
          <a:noFill/>
        </p:spPr>
        <p:txBody>
          <a:bodyPr wrap="square" rtlCol="0">
            <a:spAutoFit/>
          </a:bodyPr>
          <a:lstStyle/>
          <a:p>
            <a:pPr defTabSz="1219170">
              <a:buClr>
                <a:srgbClr val="000000"/>
              </a:buClr>
            </a:pPr>
            <a:r>
              <a:rPr lang="en-US" sz="1867" b="1" kern="0">
                <a:solidFill>
                  <a:srgbClr val="000000"/>
                </a:solidFill>
                <a:latin typeface="Avenir Next LT Pro" panose="020B0504020202020204" pitchFamily="34" charset="77"/>
                <a:cs typeface="Arial"/>
                <a:sym typeface="Arial"/>
              </a:rPr>
              <a:t>42%</a:t>
            </a:r>
            <a:br>
              <a:rPr lang="en-US" sz="1867" b="1" kern="0">
                <a:solidFill>
                  <a:srgbClr val="000000"/>
                </a:solidFill>
                <a:latin typeface="Avenir Next LT Pro" panose="020B0504020202020204" pitchFamily="34" charset="77"/>
                <a:cs typeface="Arial"/>
                <a:sym typeface="Arial"/>
              </a:rPr>
            </a:br>
            <a:r>
              <a:rPr lang="en-US" sz="1867" kern="0">
                <a:solidFill>
                  <a:srgbClr val="000000"/>
                </a:solidFill>
                <a:latin typeface="Avenir Next LT Pro" panose="020B0504020202020204" pitchFamily="34" charset="77"/>
                <a:cs typeface="Arial"/>
                <a:sym typeface="Arial"/>
              </a:rPr>
              <a:t>Shopping</a:t>
            </a:r>
            <a:br>
              <a:rPr lang="en-US" sz="1867" b="1" kern="0">
                <a:solidFill>
                  <a:srgbClr val="000000"/>
                </a:solidFill>
                <a:latin typeface="Avenir Next LT Pro" panose="020B0504020202020204" pitchFamily="34" charset="77"/>
                <a:cs typeface="Arial"/>
                <a:sym typeface="Arial"/>
              </a:rPr>
            </a:br>
            <a:endParaRPr lang="en-US" sz="1867" kern="0">
              <a:solidFill>
                <a:srgbClr val="000000"/>
              </a:solidFill>
              <a:latin typeface="Avenir Next LT Pro" panose="020B0504020202020204" pitchFamily="34" charset="77"/>
              <a:cs typeface="Arial"/>
              <a:sym typeface="Arial"/>
            </a:endParaRPr>
          </a:p>
        </p:txBody>
      </p:sp>
      <p:sp>
        <p:nvSpPr>
          <p:cNvPr id="10" name="TextBox 9">
            <a:extLst>
              <a:ext uri="{FF2B5EF4-FFF2-40B4-BE49-F238E27FC236}">
                <a16:creationId xmlns:a16="http://schemas.microsoft.com/office/drawing/2014/main" id="{D3B9DCE2-49A5-E5F7-E451-A770148E098D}"/>
              </a:ext>
            </a:extLst>
          </p:cNvPr>
          <p:cNvSpPr txBox="1"/>
          <p:nvPr/>
        </p:nvSpPr>
        <p:spPr>
          <a:xfrm>
            <a:off x="2137469" y="3173831"/>
            <a:ext cx="2826417" cy="697755"/>
          </a:xfrm>
          <a:prstGeom prst="rect">
            <a:avLst/>
          </a:prstGeom>
          <a:noFill/>
        </p:spPr>
        <p:txBody>
          <a:bodyPr wrap="square" lIns="121920" tIns="60960" rIns="121920" bIns="60960" rtlCol="0" anchor="t">
            <a:spAutoFit/>
          </a:bodyPr>
          <a:lstStyle/>
          <a:p>
            <a:pPr defTabSz="1219170">
              <a:buClr>
                <a:srgbClr val="000000"/>
              </a:buClr>
              <a:defRPr/>
            </a:pPr>
            <a:r>
              <a:rPr lang="en-US" sz="1867" b="1" kern="0">
                <a:solidFill>
                  <a:srgbClr val="000000"/>
                </a:solidFill>
                <a:latin typeface="Avenir Next LT Pro" panose="020B0504020202020204" pitchFamily="34" charset="77"/>
                <a:cs typeface="Arial"/>
                <a:sym typeface="Arial"/>
              </a:rPr>
              <a:t>52%</a:t>
            </a:r>
            <a:br>
              <a:rPr lang="en-US" sz="1867" b="1" kern="0">
                <a:solidFill>
                  <a:srgbClr val="000000"/>
                </a:solidFill>
                <a:latin typeface="Avenir Next LT Pro" panose="020B0504020202020204" pitchFamily="34" charset="77"/>
                <a:cs typeface="Arial"/>
                <a:sym typeface="Arial"/>
              </a:rPr>
            </a:br>
            <a:r>
              <a:rPr lang="en-US" sz="1867" kern="0">
                <a:solidFill>
                  <a:srgbClr val="000000"/>
                </a:solidFill>
                <a:latin typeface="Avenir Next LT Pro" panose="020B0504020202020204" pitchFamily="34" charset="77"/>
                <a:cs typeface="Arial"/>
                <a:sym typeface="Arial"/>
              </a:rPr>
              <a:t>Sight Seeing</a:t>
            </a:r>
          </a:p>
        </p:txBody>
      </p:sp>
      <p:sp>
        <p:nvSpPr>
          <p:cNvPr id="19" name="TextBox 18">
            <a:extLst>
              <a:ext uri="{FF2B5EF4-FFF2-40B4-BE49-F238E27FC236}">
                <a16:creationId xmlns:a16="http://schemas.microsoft.com/office/drawing/2014/main" id="{4518A31A-9F15-3AF2-B827-E3459EBCECB8}"/>
              </a:ext>
            </a:extLst>
          </p:cNvPr>
          <p:cNvSpPr txBox="1"/>
          <p:nvPr/>
        </p:nvSpPr>
        <p:spPr>
          <a:xfrm>
            <a:off x="2137470" y="2082877"/>
            <a:ext cx="2032237" cy="697755"/>
          </a:xfrm>
          <a:prstGeom prst="rect">
            <a:avLst/>
          </a:prstGeom>
          <a:noFill/>
        </p:spPr>
        <p:txBody>
          <a:bodyPr wrap="square" lIns="121920" tIns="60960" rIns="121920" bIns="60960" rtlCol="0" anchor="t">
            <a:spAutoFit/>
          </a:bodyPr>
          <a:lstStyle/>
          <a:p>
            <a:pPr defTabSz="1219170">
              <a:buClr>
                <a:srgbClr val="000000"/>
              </a:buClr>
              <a:defRPr/>
            </a:pPr>
            <a:r>
              <a:rPr lang="en-US" sz="1867" b="1" kern="0">
                <a:solidFill>
                  <a:srgbClr val="000000"/>
                </a:solidFill>
                <a:latin typeface="Avenir Next LT Pro" panose="020B0504020202020204" pitchFamily="34" charset="77"/>
                <a:cs typeface="Arial"/>
                <a:sym typeface="Arial"/>
              </a:rPr>
              <a:t>56%</a:t>
            </a:r>
            <a:br>
              <a:rPr lang="en-US" sz="1867" b="1" kern="0">
                <a:solidFill>
                  <a:srgbClr val="000000"/>
                </a:solidFill>
                <a:latin typeface="Avenir Next LT Pro" panose="020B0504020202020204" pitchFamily="34" charset="77"/>
                <a:cs typeface="Arial"/>
                <a:sym typeface="Arial"/>
              </a:rPr>
            </a:br>
            <a:r>
              <a:rPr lang="en-US" sz="1867" kern="0">
                <a:solidFill>
                  <a:srgbClr val="000000"/>
                </a:solidFill>
                <a:latin typeface="Avenir Next LT Pro" panose="020B0504020202020204" pitchFamily="34" charset="77"/>
                <a:cs typeface="Arial"/>
                <a:sym typeface="Arial"/>
              </a:rPr>
              <a:t>Scenic Drives</a:t>
            </a:r>
          </a:p>
        </p:txBody>
      </p:sp>
      <p:sp>
        <p:nvSpPr>
          <p:cNvPr id="23" name="TextBox 22">
            <a:extLst>
              <a:ext uri="{FF2B5EF4-FFF2-40B4-BE49-F238E27FC236}">
                <a16:creationId xmlns:a16="http://schemas.microsoft.com/office/drawing/2014/main" id="{3E03D9E6-DF0C-C347-F4BE-05351C2C623F}"/>
              </a:ext>
            </a:extLst>
          </p:cNvPr>
          <p:cNvSpPr txBox="1"/>
          <p:nvPr/>
        </p:nvSpPr>
        <p:spPr>
          <a:xfrm>
            <a:off x="5619965" y="4333608"/>
            <a:ext cx="2564067" cy="666977"/>
          </a:xfrm>
          <a:prstGeom prst="rect">
            <a:avLst/>
          </a:prstGeom>
          <a:noFill/>
        </p:spPr>
        <p:txBody>
          <a:bodyPr wrap="square" rtlCol="0">
            <a:spAutoFit/>
          </a:bodyPr>
          <a:lstStyle/>
          <a:p>
            <a:pPr defTabSz="1219170">
              <a:buClr>
                <a:srgbClr val="000000"/>
              </a:buClr>
              <a:defRPr/>
            </a:pPr>
            <a:r>
              <a:rPr lang="en-US" sz="1867" b="1" kern="0">
                <a:solidFill>
                  <a:srgbClr val="000000"/>
                </a:solidFill>
                <a:latin typeface="Avenir Next LT Pro" panose="020B0504020202020204" pitchFamily="34" charset="77"/>
                <a:cs typeface="Arial"/>
                <a:sym typeface="Arial"/>
              </a:rPr>
              <a:t>38%</a:t>
            </a:r>
            <a:br>
              <a:rPr lang="en-US" sz="1867" b="1" kern="0">
                <a:solidFill>
                  <a:srgbClr val="000000"/>
                </a:solidFill>
                <a:latin typeface="Avenir Next LT Pro" panose="020B0504020202020204" pitchFamily="34" charset="77"/>
                <a:cs typeface="Arial"/>
                <a:sym typeface="Arial"/>
              </a:rPr>
            </a:br>
            <a:r>
              <a:rPr lang="en-US" sz="1867" kern="0">
                <a:solidFill>
                  <a:srgbClr val="000000"/>
                </a:solidFill>
                <a:latin typeface="Avenir Next LT Pro" panose="020B0504020202020204" pitchFamily="34" charset="77"/>
                <a:cs typeface="Arial"/>
                <a:sym typeface="Arial"/>
              </a:rPr>
              <a:t>Wildlife Watching</a:t>
            </a:r>
          </a:p>
        </p:txBody>
      </p:sp>
      <p:sp>
        <p:nvSpPr>
          <p:cNvPr id="24" name="TextBox 23">
            <a:extLst>
              <a:ext uri="{FF2B5EF4-FFF2-40B4-BE49-F238E27FC236}">
                <a16:creationId xmlns:a16="http://schemas.microsoft.com/office/drawing/2014/main" id="{09FA5182-3041-C39D-35D7-C98B90A16C93}"/>
              </a:ext>
            </a:extLst>
          </p:cNvPr>
          <p:cNvSpPr txBox="1"/>
          <p:nvPr/>
        </p:nvSpPr>
        <p:spPr>
          <a:xfrm>
            <a:off x="5619965" y="5236063"/>
            <a:ext cx="2564067" cy="666977"/>
          </a:xfrm>
          <a:prstGeom prst="rect">
            <a:avLst/>
          </a:prstGeom>
          <a:noFill/>
        </p:spPr>
        <p:txBody>
          <a:bodyPr wrap="square" rtlCol="0">
            <a:spAutoFit/>
          </a:bodyPr>
          <a:lstStyle/>
          <a:p>
            <a:pPr defTabSz="1219170">
              <a:buClr>
                <a:srgbClr val="000000"/>
              </a:buClr>
              <a:defRPr/>
            </a:pPr>
            <a:r>
              <a:rPr lang="en-US" sz="1867" b="1" kern="0">
                <a:solidFill>
                  <a:srgbClr val="000000"/>
                </a:solidFill>
                <a:latin typeface="Avenir Next LT Pro" panose="020B0504020202020204" pitchFamily="34" charset="77"/>
                <a:cs typeface="Arial"/>
                <a:sym typeface="Arial"/>
              </a:rPr>
              <a:t>37%</a:t>
            </a:r>
            <a:br>
              <a:rPr lang="en-US" sz="1867" b="1" kern="0">
                <a:solidFill>
                  <a:srgbClr val="000000"/>
                </a:solidFill>
                <a:latin typeface="Avenir Next LT Pro" panose="020B0504020202020204" pitchFamily="34" charset="77"/>
                <a:cs typeface="Arial"/>
                <a:sym typeface="Arial"/>
              </a:rPr>
            </a:br>
            <a:r>
              <a:rPr lang="en-US" sz="1867" kern="0">
                <a:solidFill>
                  <a:srgbClr val="000000"/>
                </a:solidFill>
                <a:latin typeface="Avenir Next LT Pro" panose="020B0504020202020204" pitchFamily="34" charset="77"/>
                <a:cs typeface="Arial"/>
                <a:sym typeface="Arial"/>
              </a:rPr>
              <a:t>Arts &amp; Crafts</a:t>
            </a:r>
          </a:p>
        </p:txBody>
      </p:sp>
      <p:sp>
        <p:nvSpPr>
          <p:cNvPr id="26" name="Oval 25">
            <a:extLst>
              <a:ext uri="{FF2B5EF4-FFF2-40B4-BE49-F238E27FC236}">
                <a16:creationId xmlns:a16="http://schemas.microsoft.com/office/drawing/2014/main" id="{F259467F-043B-1068-5D70-F161CE173C89}"/>
              </a:ext>
            </a:extLst>
          </p:cNvPr>
          <p:cNvSpPr/>
          <p:nvPr/>
        </p:nvSpPr>
        <p:spPr>
          <a:xfrm>
            <a:off x="1087970" y="2981285"/>
            <a:ext cx="861353" cy="861353"/>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Calibri" panose="020F0502020204030204"/>
              <a:sym typeface="Arial"/>
            </a:endParaRPr>
          </a:p>
        </p:txBody>
      </p:sp>
      <p:sp>
        <p:nvSpPr>
          <p:cNvPr id="27" name="Oval 26">
            <a:extLst>
              <a:ext uri="{FF2B5EF4-FFF2-40B4-BE49-F238E27FC236}">
                <a16:creationId xmlns:a16="http://schemas.microsoft.com/office/drawing/2014/main" id="{CCD48798-F457-C3F2-050C-16F71A7CAC04}"/>
              </a:ext>
            </a:extLst>
          </p:cNvPr>
          <p:cNvSpPr/>
          <p:nvPr/>
        </p:nvSpPr>
        <p:spPr>
          <a:xfrm>
            <a:off x="1087970" y="1860040"/>
            <a:ext cx="861353" cy="861353"/>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Calibri" panose="020F0502020204030204"/>
              <a:sym typeface="Arial"/>
            </a:endParaRPr>
          </a:p>
        </p:txBody>
      </p:sp>
      <p:sp>
        <p:nvSpPr>
          <p:cNvPr id="28" name="Oval 27">
            <a:extLst>
              <a:ext uri="{FF2B5EF4-FFF2-40B4-BE49-F238E27FC236}">
                <a16:creationId xmlns:a16="http://schemas.microsoft.com/office/drawing/2014/main" id="{0563114E-F3F5-96FA-891C-A5CF1637AFFA}"/>
              </a:ext>
            </a:extLst>
          </p:cNvPr>
          <p:cNvSpPr/>
          <p:nvPr/>
        </p:nvSpPr>
        <p:spPr>
          <a:xfrm>
            <a:off x="1054073" y="5055650"/>
            <a:ext cx="861353" cy="861353"/>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Calibri" panose="020F0502020204030204"/>
              <a:sym typeface="Arial"/>
            </a:endParaRPr>
          </a:p>
        </p:txBody>
      </p:sp>
      <p:sp>
        <p:nvSpPr>
          <p:cNvPr id="29" name="Oval 28">
            <a:extLst>
              <a:ext uri="{FF2B5EF4-FFF2-40B4-BE49-F238E27FC236}">
                <a16:creationId xmlns:a16="http://schemas.microsoft.com/office/drawing/2014/main" id="{37DD7DD0-6CCC-5DE4-A57E-F8C89D201A89}"/>
              </a:ext>
            </a:extLst>
          </p:cNvPr>
          <p:cNvSpPr/>
          <p:nvPr/>
        </p:nvSpPr>
        <p:spPr>
          <a:xfrm>
            <a:off x="4651809" y="3059394"/>
            <a:ext cx="861353" cy="861353"/>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Calibri" panose="020F0502020204030204"/>
              <a:sym typeface="Arial"/>
            </a:endParaRPr>
          </a:p>
        </p:txBody>
      </p:sp>
      <p:sp>
        <p:nvSpPr>
          <p:cNvPr id="34" name="Oval 33">
            <a:extLst>
              <a:ext uri="{FF2B5EF4-FFF2-40B4-BE49-F238E27FC236}">
                <a16:creationId xmlns:a16="http://schemas.microsoft.com/office/drawing/2014/main" id="{3C36E705-5B38-B448-47EF-A488A7DB92B3}"/>
              </a:ext>
            </a:extLst>
          </p:cNvPr>
          <p:cNvSpPr/>
          <p:nvPr/>
        </p:nvSpPr>
        <p:spPr>
          <a:xfrm>
            <a:off x="1071366" y="4035213"/>
            <a:ext cx="861353" cy="861353"/>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Calibri" panose="020F0502020204030204"/>
              <a:sym typeface="Arial"/>
            </a:endParaRPr>
          </a:p>
        </p:txBody>
      </p:sp>
      <p:sp>
        <p:nvSpPr>
          <p:cNvPr id="35" name="Oval 34">
            <a:extLst>
              <a:ext uri="{FF2B5EF4-FFF2-40B4-BE49-F238E27FC236}">
                <a16:creationId xmlns:a16="http://schemas.microsoft.com/office/drawing/2014/main" id="{88F858C0-CDF3-9D43-2D13-A629444C4160}"/>
              </a:ext>
            </a:extLst>
          </p:cNvPr>
          <p:cNvSpPr/>
          <p:nvPr/>
        </p:nvSpPr>
        <p:spPr>
          <a:xfrm>
            <a:off x="4620202" y="4104981"/>
            <a:ext cx="861353" cy="861353"/>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Calibri" panose="020F0502020204030204"/>
              <a:sym typeface="Arial"/>
            </a:endParaRPr>
          </a:p>
        </p:txBody>
      </p:sp>
      <p:sp>
        <p:nvSpPr>
          <p:cNvPr id="36" name="Oval 35">
            <a:extLst>
              <a:ext uri="{FF2B5EF4-FFF2-40B4-BE49-F238E27FC236}">
                <a16:creationId xmlns:a16="http://schemas.microsoft.com/office/drawing/2014/main" id="{AE81E0E2-B79C-8B37-3865-69BB253663F5}"/>
              </a:ext>
            </a:extLst>
          </p:cNvPr>
          <p:cNvSpPr/>
          <p:nvPr/>
        </p:nvSpPr>
        <p:spPr>
          <a:xfrm>
            <a:off x="4620202" y="5076277"/>
            <a:ext cx="861353" cy="861353"/>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Calibri" panose="020F0502020204030204"/>
              <a:sym typeface="Arial"/>
            </a:endParaRPr>
          </a:p>
        </p:txBody>
      </p:sp>
      <p:sp>
        <p:nvSpPr>
          <p:cNvPr id="37" name="Oval 36">
            <a:extLst>
              <a:ext uri="{FF2B5EF4-FFF2-40B4-BE49-F238E27FC236}">
                <a16:creationId xmlns:a16="http://schemas.microsoft.com/office/drawing/2014/main" id="{5A3F2B5D-01DA-970B-75D1-8B56BC66E408}"/>
              </a:ext>
            </a:extLst>
          </p:cNvPr>
          <p:cNvSpPr/>
          <p:nvPr/>
        </p:nvSpPr>
        <p:spPr>
          <a:xfrm>
            <a:off x="4615996" y="2026393"/>
            <a:ext cx="861353" cy="861353"/>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FFFFF"/>
              </a:solidFill>
              <a:latin typeface="Calibri" panose="020F0502020204030204"/>
              <a:sym typeface="Arial"/>
            </a:endParaRPr>
          </a:p>
        </p:txBody>
      </p:sp>
      <p:pic>
        <p:nvPicPr>
          <p:cNvPr id="13" name="Graphic 12" descr="Table setting with solid fill">
            <a:extLst>
              <a:ext uri="{FF2B5EF4-FFF2-40B4-BE49-F238E27FC236}">
                <a16:creationId xmlns:a16="http://schemas.microsoft.com/office/drawing/2014/main" id="{2A3E85C5-07D1-E6B8-965F-492C6536C30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79043" y="5180622"/>
            <a:ext cx="611407" cy="611407"/>
          </a:xfrm>
          <a:prstGeom prst="rect">
            <a:avLst/>
          </a:prstGeom>
        </p:spPr>
      </p:pic>
      <p:pic>
        <p:nvPicPr>
          <p:cNvPr id="41" name="Graphic 40" descr="Circus Tent with solid fill">
            <a:extLst>
              <a:ext uri="{FF2B5EF4-FFF2-40B4-BE49-F238E27FC236}">
                <a16:creationId xmlns:a16="http://schemas.microsoft.com/office/drawing/2014/main" id="{A596208E-21EF-22BE-069A-BEC75C36A5A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19937" y="4136127"/>
            <a:ext cx="547684" cy="547684"/>
          </a:xfrm>
          <a:prstGeom prst="rect">
            <a:avLst/>
          </a:prstGeom>
        </p:spPr>
      </p:pic>
      <p:pic>
        <p:nvPicPr>
          <p:cNvPr id="43" name="Graphic 42" descr="Eagle with solid fill">
            <a:extLst>
              <a:ext uri="{FF2B5EF4-FFF2-40B4-BE49-F238E27FC236}">
                <a16:creationId xmlns:a16="http://schemas.microsoft.com/office/drawing/2014/main" id="{C4D4820D-2CDA-877A-F86B-4C2536E747D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768771" y="4268013"/>
            <a:ext cx="547684" cy="547684"/>
          </a:xfrm>
          <a:prstGeom prst="rect">
            <a:avLst/>
          </a:prstGeom>
        </p:spPr>
      </p:pic>
      <p:pic>
        <p:nvPicPr>
          <p:cNvPr id="47" name="Graphic 46" descr="Car with solid fill">
            <a:extLst>
              <a:ext uri="{FF2B5EF4-FFF2-40B4-BE49-F238E27FC236}">
                <a16:creationId xmlns:a16="http://schemas.microsoft.com/office/drawing/2014/main" id="{F46C844A-9D8C-8A9E-DA84-D3C54109D0C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213843" y="1994165"/>
            <a:ext cx="609600" cy="609600"/>
          </a:xfrm>
          <a:prstGeom prst="rect">
            <a:avLst/>
          </a:prstGeom>
        </p:spPr>
      </p:pic>
      <p:pic>
        <p:nvPicPr>
          <p:cNvPr id="13314" name="Picture 2" descr="sunset Icon 5881746">
            <a:extLst>
              <a:ext uri="{FF2B5EF4-FFF2-40B4-BE49-F238E27FC236}">
                <a16:creationId xmlns:a16="http://schemas.microsoft.com/office/drawing/2014/main" id="{A4C39E4B-A681-8002-A258-0CFE8091672C}"/>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97215" y="2854753"/>
            <a:ext cx="1042856" cy="1042856"/>
          </a:xfrm>
          <a:prstGeom prst="rect">
            <a:avLst/>
          </a:prstGeom>
          <a:noFill/>
          <a:extLst>
            <a:ext uri="{909E8E84-426E-40DD-AFC4-6F175D3DCCD1}">
              <a14:hiddenFill xmlns:a14="http://schemas.microsoft.com/office/drawing/2010/main">
                <a:solidFill>
                  <a:srgbClr val="FFFFFF"/>
                </a:solidFill>
              </a14:hiddenFill>
            </a:ext>
          </a:extLst>
        </p:spPr>
      </p:pic>
      <p:pic>
        <p:nvPicPr>
          <p:cNvPr id="13320" name="Picture 8" descr="paper bag Icon 1111112">
            <a:extLst>
              <a:ext uri="{FF2B5EF4-FFF2-40B4-BE49-F238E27FC236}">
                <a16:creationId xmlns:a16="http://schemas.microsoft.com/office/drawing/2014/main" id="{E5DE949E-A44D-7FD5-4B6B-E551235BB29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710597" y="3143941"/>
            <a:ext cx="701512" cy="70151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44F30B3-10D5-52D9-3AB2-81C960FF46D7}"/>
              </a:ext>
            </a:extLst>
          </p:cNvPr>
          <p:cNvSpPr txBox="1"/>
          <p:nvPr/>
        </p:nvSpPr>
        <p:spPr>
          <a:xfrm>
            <a:off x="350170" y="6478605"/>
            <a:ext cx="8787069" cy="276999"/>
          </a:xfrm>
          <a:prstGeom prst="rect">
            <a:avLst/>
          </a:prstGeom>
          <a:noFill/>
        </p:spPr>
        <p:txBody>
          <a:bodyPr wrap="square">
            <a:spAutoFit/>
          </a:bodyPr>
          <a:lstStyle/>
          <a:p>
            <a:pPr defTabSz="1219170">
              <a:buClr>
                <a:srgbClr val="000000"/>
              </a:buClr>
            </a:pPr>
            <a:r>
              <a:rPr lang="en-US" sz="1200" i="1" kern="0">
                <a:solidFill>
                  <a:srgbClr val="000000"/>
                </a:solidFill>
                <a:latin typeface="Avenir Next LT Pro" panose="020B0504020202020204" pitchFamily="34" charset="77"/>
                <a:cs typeface="Arial"/>
                <a:sym typeface="Arial"/>
              </a:rPr>
              <a:t>Q: What type of attractions, events or amenities would entice you to visit Haywood County, NC?</a:t>
            </a:r>
          </a:p>
        </p:txBody>
      </p:sp>
      <p:pic>
        <p:nvPicPr>
          <p:cNvPr id="5" name="Picture 4" descr="vase Icon 6607719">
            <a:extLst>
              <a:ext uri="{FF2B5EF4-FFF2-40B4-BE49-F238E27FC236}">
                <a16:creationId xmlns:a16="http://schemas.microsoft.com/office/drawing/2014/main" id="{6F5A6B68-E25E-DC1D-D993-DA65CF5AA25D}"/>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697724" y="5157212"/>
            <a:ext cx="697627" cy="69762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618B4B57-F5B2-2DD0-F093-D1F04AC5DC50}"/>
              </a:ext>
            </a:extLst>
          </p:cNvPr>
          <p:cNvSpPr txBox="1"/>
          <p:nvPr/>
        </p:nvSpPr>
        <p:spPr>
          <a:xfrm>
            <a:off x="5680179" y="1939907"/>
            <a:ext cx="2874307" cy="954300"/>
          </a:xfrm>
          <a:prstGeom prst="rect">
            <a:avLst/>
          </a:prstGeom>
          <a:noFill/>
        </p:spPr>
        <p:txBody>
          <a:bodyPr wrap="square" rtlCol="0">
            <a:spAutoFit/>
          </a:bodyPr>
          <a:lstStyle/>
          <a:p>
            <a:pPr defTabSz="1219170">
              <a:buClr>
                <a:srgbClr val="000000"/>
              </a:buClr>
            </a:pPr>
            <a:r>
              <a:rPr lang="en-US" sz="1867" b="1" kern="0">
                <a:solidFill>
                  <a:srgbClr val="000000"/>
                </a:solidFill>
                <a:latin typeface="Avenir Next LT Pro" panose="020B0504020202020204" pitchFamily="34" charset="77"/>
                <a:cs typeface="Arial"/>
                <a:sym typeface="Arial"/>
              </a:rPr>
              <a:t>42%</a:t>
            </a:r>
            <a:br>
              <a:rPr lang="en-US" sz="1867" kern="0">
                <a:solidFill>
                  <a:srgbClr val="000000"/>
                </a:solidFill>
                <a:latin typeface="Avenir Next LT Pro" panose="020B0504020202020204" pitchFamily="34" charset="77"/>
                <a:cs typeface="Arial"/>
                <a:sym typeface="Arial"/>
              </a:rPr>
            </a:br>
            <a:r>
              <a:rPr lang="en-US" sz="1867" kern="0">
                <a:solidFill>
                  <a:srgbClr val="000000"/>
                </a:solidFill>
                <a:latin typeface="Avenir Next LT Pro" panose="020B0504020202020204" pitchFamily="34" charset="77"/>
                <a:cs typeface="Arial"/>
                <a:sym typeface="Arial"/>
              </a:rPr>
              <a:t>Breweries, Distilleries &amp; Wineries</a:t>
            </a:r>
          </a:p>
        </p:txBody>
      </p:sp>
      <p:pic>
        <p:nvPicPr>
          <p:cNvPr id="18" name="Picture 6" descr="Beer Icon 1954638">
            <a:extLst>
              <a:ext uri="{FF2B5EF4-FFF2-40B4-BE49-F238E27FC236}">
                <a16:creationId xmlns:a16="http://schemas.microsoft.com/office/drawing/2014/main" id="{E7EA0F1A-8599-F44B-E229-29DA81A50518}"/>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flipH="1">
            <a:off x="4667121" y="2036897"/>
            <a:ext cx="759409" cy="7594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862268"/>
      </p:ext>
    </p:extLst>
  </p:cSld>
  <p:clrMapOvr>
    <a:masterClrMapping/>
  </p:clrMapOvr>
</p:sld>
</file>

<file path=ppt/theme/theme1.xml><?xml version="1.0" encoding="utf-8"?>
<a:theme xmlns:a="http://schemas.openxmlformats.org/drawingml/2006/main" name="Office Theme 2013 -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DCI Brand">
  <a:themeElements>
    <a:clrScheme name="DCI Brand">
      <a:dk1>
        <a:srgbClr val="2E2E2E"/>
      </a:dk1>
      <a:lt1>
        <a:srgbClr val="FFFFFF"/>
      </a:lt1>
      <a:dk2>
        <a:srgbClr val="050730"/>
      </a:dk2>
      <a:lt2>
        <a:srgbClr val="E7E7E7"/>
      </a:lt2>
      <a:accent1>
        <a:srgbClr val="03045E"/>
      </a:accent1>
      <a:accent2>
        <a:srgbClr val="82C341"/>
      </a:accent2>
      <a:accent3>
        <a:srgbClr val="A2A3A3"/>
      </a:accent3>
      <a:accent4>
        <a:srgbClr val="53B5C9"/>
      </a:accent4>
      <a:accent5>
        <a:srgbClr val="F26646"/>
      </a:accent5>
      <a:accent6>
        <a:srgbClr val="585858"/>
      </a:accent6>
      <a:hlink>
        <a:srgbClr val="2F9EB4"/>
      </a:hlink>
      <a:folHlink>
        <a:srgbClr val="F7B29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ster PPT" id="{198DE030-6948-3242-9477-9F869635BFFB}" vid="{1EB256AE-91AA-604C-90BC-7895A5B2E22E}"/>
    </a:ext>
  </a:extLst>
</a:theme>
</file>

<file path=ppt/theme/theme6.xml><?xml version="1.0" encoding="utf-8"?>
<a:theme xmlns:a="http://schemas.openxmlformats.org/drawingml/2006/main" name="3_DCI Brand">
  <a:themeElements>
    <a:clrScheme name="DCI Brand">
      <a:dk1>
        <a:srgbClr val="2E2E2E"/>
      </a:dk1>
      <a:lt1>
        <a:srgbClr val="FFFFFF"/>
      </a:lt1>
      <a:dk2>
        <a:srgbClr val="050730"/>
      </a:dk2>
      <a:lt2>
        <a:srgbClr val="E7E7E7"/>
      </a:lt2>
      <a:accent1>
        <a:srgbClr val="03045E"/>
      </a:accent1>
      <a:accent2>
        <a:srgbClr val="82C341"/>
      </a:accent2>
      <a:accent3>
        <a:srgbClr val="A2A3A3"/>
      </a:accent3>
      <a:accent4>
        <a:srgbClr val="53B5C9"/>
      </a:accent4>
      <a:accent5>
        <a:srgbClr val="F26646"/>
      </a:accent5>
      <a:accent6>
        <a:srgbClr val="585858"/>
      </a:accent6>
      <a:hlink>
        <a:srgbClr val="2F9EB4"/>
      </a:hlink>
      <a:folHlink>
        <a:srgbClr val="F7B29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ster PPT" id="{198DE030-6948-3242-9477-9F869635BFFB}" vid="{1EB256AE-91AA-604C-90BC-7895A5B2E22E}"/>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DCI Brand">
    <a:dk1>
      <a:srgbClr val="2E2E2E"/>
    </a:dk1>
    <a:lt1>
      <a:srgbClr val="FFFFFF"/>
    </a:lt1>
    <a:dk2>
      <a:srgbClr val="050730"/>
    </a:dk2>
    <a:lt2>
      <a:srgbClr val="E7E7E7"/>
    </a:lt2>
    <a:accent1>
      <a:srgbClr val="03045E"/>
    </a:accent1>
    <a:accent2>
      <a:srgbClr val="82C341"/>
    </a:accent2>
    <a:accent3>
      <a:srgbClr val="A2A3A3"/>
    </a:accent3>
    <a:accent4>
      <a:srgbClr val="53B5C9"/>
    </a:accent4>
    <a:accent5>
      <a:srgbClr val="F26646"/>
    </a:accent5>
    <a:accent6>
      <a:srgbClr val="585858"/>
    </a:accent6>
    <a:hlink>
      <a:srgbClr val="2F9EB4"/>
    </a:hlink>
    <a:folHlink>
      <a:srgbClr val="F7B29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47930D65ED1654DA0760F8FBFB60249" ma:contentTypeVersion="15" ma:contentTypeDescription="Create a new document." ma:contentTypeScope="" ma:versionID="a69beabaffc50ca5ec10a4b97f24bec9">
  <xsd:schema xmlns:xsd="http://www.w3.org/2001/XMLSchema" xmlns:xs="http://www.w3.org/2001/XMLSchema" xmlns:p="http://schemas.microsoft.com/office/2006/metadata/properties" xmlns:ns2="85222b9e-ed64-4df3-ab8b-ce985a0751e2" xmlns:ns3="83c12a0e-7953-48af-9e3c-119b8afdb465" targetNamespace="http://schemas.microsoft.com/office/2006/metadata/properties" ma:root="true" ma:fieldsID="7550b51897ba08c7a3d67732d47d35e9" ns2:_="" ns3:_="">
    <xsd:import namespace="85222b9e-ed64-4df3-ab8b-ce985a0751e2"/>
    <xsd:import namespace="83c12a0e-7953-48af-9e3c-119b8afdb46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Locatio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5222b9e-ed64-4df3-ab8b-ce985a0751e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Location" ma:index="12" nillable="true" ma:displayName="Location" ma:indexed="true"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496d8d9c-1ace-4ee5-8262-ac405d93e8a7"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c12a0e-7953-48af-9e3c-119b8afdb465"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7e65157-5483-4d29-97ab-6adf4a94805f}" ma:internalName="TaxCatchAll" ma:showField="CatchAllData" ma:web="83c12a0e-7953-48af-9e3c-119b8afdb465">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1333DBB-4715-417C-8080-4C280725DF3E}">
  <ds:schemaRefs>
    <ds:schemaRef ds:uri="http://schemas.microsoft.com/sharepoint/v3/contenttype/forms"/>
  </ds:schemaRefs>
</ds:datastoreItem>
</file>

<file path=customXml/itemProps2.xml><?xml version="1.0" encoding="utf-8"?>
<ds:datastoreItem xmlns:ds="http://schemas.openxmlformats.org/officeDocument/2006/customXml" ds:itemID="{B7A63150-2BE4-44A5-A9BC-4C6E454B640B}">
  <ds:schemaRefs>
    <ds:schemaRef ds:uri="83c12a0e-7953-48af-9e3c-119b8afdb465"/>
    <ds:schemaRef ds:uri="85222b9e-ed64-4df3-ab8b-ce985a0751e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41</Slides>
  <Notes>8</Notes>
  <HiddenSlides>0</HiddenSlides>
  <ScaleCrop>false</ScaleCrop>
  <HeadingPairs>
    <vt:vector size="4" baseType="variant">
      <vt:variant>
        <vt:lpstr>Theme</vt:lpstr>
      </vt:variant>
      <vt:variant>
        <vt:i4>6</vt:i4>
      </vt:variant>
      <vt:variant>
        <vt:lpstr>Slide Titles</vt:lpstr>
      </vt:variant>
      <vt:variant>
        <vt:i4>41</vt:i4>
      </vt:variant>
    </vt:vector>
  </HeadingPairs>
  <TitlesOfParts>
    <vt:vector size="47" baseType="lpstr">
      <vt:lpstr>Office Theme 2013 - 2022</vt:lpstr>
      <vt:lpstr>1_Office Theme</vt:lpstr>
      <vt:lpstr>Office Theme</vt:lpstr>
      <vt:lpstr>2_office theme</vt:lpstr>
      <vt:lpstr>DCI Brand</vt:lpstr>
      <vt:lpstr>3_DCI Brand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Jan 31, Feb 1 &amp; 2 2025 NCSmokiesIceFest.com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Corrina Ruffieux</dc:creator>
  <cp:revision>2</cp:revision>
  <dcterms:created xsi:type="dcterms:W3CDTF">2023-04-24T11:15:21Z</dcterms:created>
  <dcterms:modified xsi:type="dcterms:W3CDTF">2024-03-28T15:21:00Z</dcterms:modified>
</cp:coreProperties>
</file>